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ECF5"/>
    <a:srgbClr val="0099D5"/>
    <a:srgbClr val="8CC640"/>
    <a:srgbClr val="3AE64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54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21BC8-5611-4EAB-B4CE-6CEC4C025FC7}" type="datetimeFigureOut">
              <a:rPr lang="sl-SI" smtClean="0"/>
              <a:pPr/>
              <a:t>18.9.2014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AE9E8-9E2C-4745-AE65-C1E630DB3797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="" xmlns:p14="http://schemas.microsoft.com/office/powerpoint/2010/main" val="495852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21BC8-5611-4EAB-B4CE-6CEC4C025FC7}" type="datetimeFigureOut">
              <a:rPr lang="sl-SI" smtClean="0"/>
              <a:pPr/>
              <a:t>18.9.2014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AE9E8-9E2C-4745-AE65-C1E630DB3797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="" xmlns:p14="http://schemas.microsoft.com/office/powerpoint/2010/main" val="3230403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21BC8-5611-4EAB-B4CE-6CEC4C025FC7}" type="datetimeFigureOut">
              <a:rPr lang="sl-SI" smtClean="0"/>
              <a:pPr/>
              <a:t>18.9.2014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AE9E8-9E2C-4745-AE65-C1E630DB3797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="" xmlns:p14="http://schemas.microsoft.com/office/powerpoint/2010/main" val="3478270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21BC8-5611-4EAB-B4CE-6CEC4C025FC7}" type="datetimeFigureOut">
              <a:rPr lang="sl-SI" smtClean="0"/>
              <a:pPr/>
              <a:t>18.9.2014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AE9E8-9E2C-4745-AE65-C1E630DB3797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="" xmlns:p14="http://schemas.microsoft.com/office/powerpoint/2010/main" val="4281810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21BC8-5611-4EAB-B4CE-6CEC4C025FC7}" type="datetimeFigureOut">
              <a:rPr lang="sl-SI" smtClean="0"/>
              <a:pPr/>
              <a:t>18.9.2014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AE9E8-9E2C-4745-AE65-C1E630DB3797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="" xmlns:p14="http://schemas.microsoft.com/office/powerpoint/2010/main" val="408030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21BC8-5611-4EAB-B4CE-6CEC4C025FC7}" type="datetimeFigureOut">
              <a:rPr lang="sl-SI" smtClean="0"/>
              <a:pPr/>
              <a:t>18.9.2014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AE9E8-9E2C-4745-AE65-C1E630DB3797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="" xmlns:p14="http://schemas.microsoft.com/office/powerpoint/2010/main" val="4009717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21BC8-5611-4EAB-B4CE-6CEC4C025FC7}" type="datetimeFigureOut">
              <a:rPr lang="sl-SI" smtClean="0"/>
              <a:pPr/>
              <a:t>18.9.2014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AE9E8-9E2C-4745-AE65-C1E630DB3797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="" xmlns:p14="http://schemas.microsoft.com/office/powerpoint/2010/main" val="746815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21BC8-5611-4EAB-B4CE-6CEC4C025FC7}" type="datetimeFigureOut">
              <a:rPr lang="sl-SI" smtClean="0"/>
              <a:pPr/>
              <a:t>18.9.2014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AE9E8-9E2C-4745-AE65-C1E630DB3797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="" xmlns:p14="http://schemas.microsoft.com/office/powerpoint/2010/main" val="3850263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21BC8-5611-4EAB-B4CE-6CEC4C025FC7}" type="datetimeFigureOut">
              <a:rPr lang="sl-SI" smtClean="0"/>
              <a:pPr/>
              <a:t>18.9.2014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AE9E8-9E2C-4745-AE65-C1E630DB3797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="" xmlns:p14="http://schemas.microsoft.com/office/powerpoint/2010/main" val="3318404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21BC8-5611-4EAB-B4CE-6CEC4C025FC7}" type="datetimeFigureOut">
              <a:rPr lang="sl-SI" smtClean="0"/>
              <a:pPr/>
              <a:t>18.9.2014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AE9E8-9E2C-4745-AE65-C1E630DB3797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="" xmlns:p14="http://schemas.microsoft.com/office/powerpoint/2010/main" val="2014862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21BC8-5611-4EAB-B4CE-6CEC4C025FC7}" type="datetimeFigureOut">
              <a:rPr lang="sl-SI" smtClean="0"/>
              <a:pPr/>
              <a:t>18.9.2014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AE9E8-9E2C-4745-AE65-C1E630DB3797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="" xmlns:p14="http://schemas.microsoft.com/office/powerpoint/2010/main" val="378012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21BC8-5611-4EAB-B4CE-6CEC4C025FC7}" type="datetimeFigureOut">
              <a:rPr lang="sl-SI" smtClean="0"/>
              <a:pPr/>
              <a:t>18.9.2014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AE9E8-9E2C-4745-AE65-C1E630DB3797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="" xmlns:p14="http://schemas.microsoft.com/office/powerpoint/2010/main" val="9594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otnik 8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785786" y="571480"/>
            <a:ext cx="7929618" cy="2714644"/>
          </a:xfrm>
          <a:prstGeom prst="rect">
            <a:avLst/>
          </a:prstGeom>
          <a:noFill/>
          <a:ln w="18360" cap="flat">
            <a:noFill/>
            <a:bevel/>
            <a:headEnd/>
            <a:tailEnd/>
          </a:ln>
        </p:spPr>
        <p:txBody>
          <a:bodyPr vert="horz" lIns="9360" tIns="97056" rIns="9360" bIns="93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b="1" dirty="0" smtClean="0">
                <a:solidFill>
                  <a:srgbClr val="8CC640"/>
                </a:solidFill>
              </a:rPr>
              <a:t>Upravljanje konfiguracije </a:t>
            </a:r>
            <a:br>
              <a:rPr lang="sl-SI" altLang="sl-SI" b="1" dirty="0" smtClean="0">
                <a:solidFill>
                  <a:srgbClr val="8CC640"/>
                </a:solidFill>
              </a:rPr>
            </a:br>
            <a:r>
              <a:rPr lang="sl-SI" altLang="sl-SI" b="1" dirty="0" err="1" smtClean="0">
                <a:solidFill>
                  <a:srgbClr val="8CC640"/>
                </a:solidFill>
              </a:rPr>
              <a:t>NetApp</a:t>
            </a:r>
            <a:r>
              <a:rPr lang="sl-SI" altLang="sl-SI" b="1" dirty="0" smtClean="0">
                <a:solidFill>
                  <a:srgbClr val="8CC640"/>
                </a:solidFill>
              </a:rPr>
              <a:t> krmilnikov</a:t>
            </a:r>
            <a:endParaRPr lang="sl-SI" altLang="sl-SI" b="1" dirty="0">
              <a:solidFill>
                <a:srgbClr val="8CC64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34" y="6357958"/>
            <a:ext cx="1446230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sl-SI" sz="1100" b="1" dirty="0">
                <a:solidFill>
                  <a:schemeClr val="bg1"/>
                </a:solidFill>
                <a:latin typeface="+mn-lt"/>
                <a:ea typeface="MS Gothic" pitchFamily="49" charset="-128"/>
                <a:cs typeface="+mn-cs"/>
              </a:rPr>
              <a:t>&gt; Looking for trouble.</a:t>
            </a:r>
          </a:p>
        </p:txBody>
      </p:sp>
      <p:pic>
        <p:nvPicPr>
          <p:cNvPr id="9218" name="Picture 2" descr="Our Space Applianc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6215082"/>
            <a:ext cx="1809750" cy="523875"/>
          </a:xfrm>
          <a:prstGeom prst="rect">
            <a:avLst/>
          </a:prstGeom>
          <a:noFill/>
        </p:spPr>
      </p:pic>
      <p:sp>
        <p:nvSpPr>
          <p:cNvPr id="7" name="PoljeZBesedilom 6"/>
          <p:cNvSpPr txBox="1"/>
          <p:nvPr/>
        </p:nvSpPr>
        <p:spPr>
          <a:xfrm>
            <a:off x="6500826" y="4286256"/>
            <a:ext cx="1275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dirty="0" smtClean="0">
                <a:solidFill>
                  <a:schemeClr val="accent1"/>
                </a:solidFill>
              </a:rPr>
              <a:t>Žiga Humar</a:t>
            </a:r>
            <a:endParaRPr lang="sl-SI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3368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otnik 8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714348" y="390525"/>
            <a:ext cx="7929618" cy="1038211"/>
          </a:xfrm>
          <a:prstGeom prst="rect">
            <a:avLst/>
          </a:prstGeom>
          <a:noFill/>
          <a:ln w="18360" cap="flat">
            <a:noFill/>
            <a:bevel/>
            <a:headEnd/>
            <a:tailEnd/>
          </a:ln>
        </p:spPr>
        <p:txBody>
          <a:bodyPr vert="horz" lIns="9360" tIns="97056" rIns="9360" bIns="93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3200" b="1" dirty="0" smtClean="0">
                <a:solidFill>
                  <a:srgbClr val="8CC640"/>
                </a:solidFill>
              </a:rPr>
              <a:t>Če si “</a:t>
            </a:r>
            <a:r>
              <a:rPr lang="sl-SI" altLang="sl-SI" sz="3200" b="1" dirty="0" err="1" smtClean="0">
                <a:solidFill>
                  <a:srgbClr val="8CC640"/>
                </a:solidFill>
              </a:rPr>
              <a:t>adrenalinc</a:t>
            </a:r>
            <a:r>
              <a:rPr lang="sl-SI" altLang="sl-SI" sz="3200" b="1" dirty="0" smtClean="0">
                <a:solidFill>
                  <a:srgbClr val="8CC640"/>
                </a:solidFill>
              </a:rPr>
              <a:t>”</a:t>
            </a:r>
            <a:endParaRPr lang="sl-SI" altLang="sl-SI" sz="3200" b="1" dirty="0">
              <a:solidFill>
                <a:srgbClr val="8CC64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34" y="6357958"/>
            <a:ext cx="2920992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sl-SI" sz="1100" b="1" dirty="0" smtClean="0">
                <a:solidFill>
                  <a:schemeClr val="bg1"/>
                </a:solidFill>
                <a:ea typeface="MS Gothic" pitchFamily="49" charset="-128"/>
              </a:rPr>
              <a:t>&gt; Upravljanje konfiguracije krmilnikov </a:t>
            </a:r>
            <a:r>
              <a:rPr lang="sl-SI" sz="1100" b="1" dirty="0" err="1" smtClean="0">
                <a:solidFill>
                  <a:schemeClr val="bg1"/>
                </a:solidFill>
                <a:ea typeface="MS Gothic" pitchFamily="49" charset="-128"/>
              </a:rPr>
              <a:t>NetApp</a:t>
            </a:r>
            <a:r>
              <a:rPr lang="sl-SI" sz="1100" b="1" dirty="0" smtClean="0">
                <a:solidFill>
                  <a:schemeClr val="bg1"/>
                </a:solidFill>
                <a:ea typeface="MS Gothic" pitchFamily="49" charset="-128"/>
              </a:rPr>
              <a:t> </a:t>
            </a:r>
            <a:endParaRPr lang="sl-SI" sz="1100" b="1" dirty="0">
              <a:solidFill>
                <a:schemeClr val="bg1"/>
              </a:solidFill>
              <a:latin typeface="+mn-lt"/>
              <a:ea typeface="MS Gothic" pitchFamily="49" charset="-128"/>
              <a:cs typeface="+mn-cs"/>
            </a:endParaRPr>
          </a:p>
        </p:txBody>
      </p:sp>
      <p:pic>
        <p:nvPicPr>
          <p:cNvPr id="9218" name="Picture 2" descr="Our Space Applianc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6215082"/>
            <a:ext cx="1809750" cy="523875"/>
          </a:xfrm>
          <a:prstGeom prst="rect">
            <a:avLst/>
          </a:prstGeom>
          <a:noFill/>
        </p:spPr>
      </p:pic>
      <p:pic>
        <p:nvPicPr>
          <p:cNvPr id="4098" name="Picture 2" descr="http://www.torbenrick.eu/blog/wp-content/uploads/2014/07/change-management-communication-comic-strip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1643050"/>
            <a:ext cx="7402371" cy="30718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3368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taiheng.me/myworks/websites/ass2b/image/bi-larg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1714488"/>
            <a:ext cx="2857500" cy="3457576"/>
          </a:xfrm>
          <a:prstGeom prst="rect">
            <a:avLst/>
          </a:prstGeom>
          <a:noFill/>
        </p:spPr>
      </p:pic>
      <p:sp>
        <p:nvSpPr>
          <p:cNvPr id="9" name="Pravokotnik 8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714348" y="390525"/>
            <a:ext cx="7929618" cy="1038211"/>
          </a:xfrm>
          <a:prstGeom prst="rect">
            <a:avLst/>
          </a:prstGeom>
          <a:noFill/>
          <a:ln w="18360" cap="flat">
            <a:noFill/>
            <a:bevel/>
            <a:headEnd/>
            <a:tailEnd/>
          </a:ln>
        </p:spPr>
        <p:txBody>
          <a:bodyPr vert="horz" lIns="9360" tIns="97056" rIns="9360" bIns="93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3200" b="1" dirty="0" smtClean="0">
                <a:solidFill>
                  <a:srgbClr val="8CC640"/>
                </a:solidFill>
              </a:rPr>
              <a:t>Upravljanje konfiguracije</a:t>
            </a:r>
            <a:endParaRPr lang="sl-SI" altLang="sl-SI" sz="3200" b="1" dirty="0">
              <a:solidFill>
                <a:srgbClr val="8CC64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34" y="6357958"/>
            <a:ext cx="3001143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sl-SI" sz="1100" b="1" dirty="0" smtClean="0">
                <a:solidFill>
                  <a:schemeClr val="bg1"/>
                </a:solidFill>
                <a:ea typeface="MS Gothic" pitchFamily="49" charset="-128"/>
              </a:rPr>
              <a:t>&gt; Upravljanje konfiguracije krmilnikov </a:t>
            </a:r>
            <a:r>
              <a:rPr lang="sl-SI" sz="1100" b="1" dirty="0" err="1" smtClean="0">
                <a:solidFill>
                  <a:schemeClr val="bg1"/>
                </a:solidFill>
                <a:ea typeface="MS Gothic" pitchFamily="49" charset="-128"/>
              </a:rPr>
              <a:t>NetApp</a:t>
            </a:r>
            <a:r>
              <a:rPr lang="sl-SI" sz="1100" b="1" dirty="0" smtClean="0">
                <a:solidFill>
                  <a:schemeClr val="bg1"/>
                </a:solidFill>
                <a:ea typeface="MS Gothic" pitchFamily="49" charset="-128"/>
              </a:rPr>
              <a:t> </a:t>
            </a:r>
            <a:endParaRPr lang="sl-SI" sz="1100" b="1" dirty="0">
              <a:solidFill>
                <a:schemeClr val="bg1"/>
              </a:solidFill>
              <a:latin typeface="+mn-lt"/>
              <a:ea typeface="MS Gothic" pitchFamily="49" charset="-128"/>
              <a:cs typeface="+mn-cs"/>
            </a:endParaRPr>
          </a:p>
        </p:txBody>
      </p:sp>
      <p:pic>
        <p:nvPicPr>
          <p:cNvPr id="9218" name="Picture 2" descr="Our Space Applianc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6215082"/>
            <a:ext cx="1809750" cy="523875"/>
          </a:xfrm>
          <a:prstGeom prst="rect">
            <a:avLst/>
          </a:prstGeom>
          <a:noFill/>
        </p:spPr>
      </p:pic>
      <p:sp>
        <p:nvSpPr>
          <p:cNvPr id="12" name="PoljeZBesedilom 11"/>
          <p:cNvSpPr txBox="1"/>
          <p:nvPr/>
        </p:nvSpPr>
        <p:spPr>
          <a:xfrm>
            <a:off x="714348" y="1785926"/>
            <a:ext cx="50720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sl-SI" i="1" dirty="0" smtClean="0">
                <a:latin typeface="Arial" pitchFamily="34" charset="0"/>
                <a:cs typeface="Arial" pitchFamily="34" charset="0"/>
              </a:rPr>
            </a:br>
            <a:r>
              <a:rPr lang="sl-SI" i="1" dirty="0" smtClean="0">
                <a:latin typeface="Arial" pitchFamily="34" charset="0"/>
                <a:cs typeface="Arial" pitchFamily="34" charset="0"/>
              </a:rPr>
              <a:t>“Upravljanje konfiguracije je inženirski proces zagotavljanja </a:t>
            </a:r>
            <a:r>
              <a:rPr lang="sl-SI" i="1" dirty="0" err="1" smtClean="0">
                <a:latin typeface="Arial" pitchFamily="34" charset="0"/>
                <a:cs typeface="Arial" pitchFamily="34" charset="0"/>
              </a:rPr>
              <a:t>performančne</a:t>
            </a:r>
            <a:r>
              <a:rPr lang="sl-SI" i="1" dirty="0" smtClean="0">
                <a:latin typeface="Arial" pitchFamily="34" charset="0"/>
                <a:cs typeface="Arial" pitchFamily="34" charset="0"/>
              </a:rPr>
              <a:t>, funkcijske in fizične skladnosti naprav v skladu z zahtevami skozi njihov celotni življenjski cikel.”  </a:t>
            </a:r>
            <a:br>
              <a:rPr lang="sl-SI" i="1" dirty="0" smtClean="0">
                <a:latin typeface="Arial" pitchFamily="34" charset="0"/>
                <a:cs typeface="Arial" pitchFamily="34" charset="0"/>
              </a:rPr>
            </a:br>
            <a:endParaRPr lang="sl-SI" i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3368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ela 14"/>
          <p:cNvGraphicFramePr>
            <a:graphicFrameLocks noGrp="1"/>
          </p:cNvGraphicFramePr>
          <p:nvPr/>
        </p:nvGraphicFramePr>
        <p:xfrm>
          <a:off x="6429388" y="1785926"/>
          <a:ext cx="2428892" cy="361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8892"/>
              </a:tblGrid>
              <a:tr h="500066">
                <a:tc>
                  <a:txBody>
                    <a:bodyPr/>
                    <a:lstStyle/>
                    <a:p>
                      <a:r>
                        <a:rPr lang="sl-SI" sz="1400" dirty="0" smtClean="0">
                          <a:latin typeface="Arial" pitchFamily="34" charset="0"/>
                          <a:cs typeface="Arial" pitchFamily="34" charset="0"/>
                        </a:rPr>
                        <a:t>NEKAJ</a:t>
                      </a:r>
                      <a:r>
                        <a:rPr lang="sl-SI" sz="1400" baseline="0" dirty="0" smtClean="0">
                          <a:latin typeface="Arial" pitchFamily="34" charset="0"/>
                          <a:cs typeface="Arial" pitchFamily="34" charset="0"/>
                        </a:rPr>
                        <a:t> APLIKACIJ</a:t>
                      </a:r>
                      <a:endParaRPr lang="sl-SI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0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D5"/>
                    </a:solidFill>
                  </a:tcPr>
                </a:tc>
              </a:tr>
              <a:tr h="3110814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endParaRPr lang="sl-SI" sz="1400" dirty="0"/>
                    </a:p>
                  </a:txBody>
                  <a:tcPr marL="180000" marR="180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CF5"/>
                    </a:solidFill>
                  </a:tcPr>
                </a:tc>
              </a:tr>
            </a:tbl>
          </a:graphicData>
        </a:graphic>
      </p:graphicFrame>
      <p:sp>
        <p:nvSpPr>
          <p:cNvPr id="9" name="Pravokotnik 8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714348" y="390525"/>
            <a:ext cx="7929618" cy="1038211"/>
          </a:xfrm>
          <a:prstGeom prst="rect">
            <a:avLst/>
          </a:prstGeom>
          <a:noFill/>
          <a:ln w="18360" cap="flat">
            <a:noFill/>
            <a:bevel/>
            <a:headEnd/>
            <a:tailEnd/>
          </a:ln>
        </p:spPr>
        <p:txBody>
          <a:bodyPr vert="horz" lIns="9360" tIns="97056" rIns="9360" bIns="93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3200" b="1" dirty="0" smtClean="0">
                <a:solidFill>
                  <a:srgbClr val="8CC640"/>
                </a:solidFill>
              </a:rPr>
              <a:t>Kako to lahko počnejo razvijalci</a:t>
            </a:r>
            <a:endParaRPr lang="sl-SI" altLang="sl-SI" sz="3200" b="1" dirty="0">
              <a:solidFill>
                <a:srgbClr val="8CC64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34" y="6357958"/>
            <a:ext cx="2920992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sl-SI" sz="1100" b="1" dirty="0" smtClean="0">
                <a:solidFill>
                  <a:schemeClr val="bg1"/>
                </a:solidFill>
                <a:ea typeface="MS Gothic" pitchFamily="49" charset="-128"/>
              </a:rPr>
              <a:t>&gt; Upravljanje konfiguracije krmilnikov </a:t>
            </a:r>
            <a:r>
              <a:rPr lang="sl-SI" sz="1100" b="1" dirty="0" err="1" smtClean="0">
                <a:solidFill>
                  <a:schemeClr val="bg1"/>
                </a:solidFill>
                <a:ea typeface="MS Gothic" pitchFamily="49" charset="-128"/>
              </a:rPr>
              <a:t>NetApp</a:t>
            </a:r>
            <a:r>
              <a:rPr lang="sl-SI" sz="1100" b="1" dirty="0" smtClean="0">
                <a:solidFill>
                  <a:schemeClr val="bg1"/>
                </a:solidFill>
                <a:ea typeface="MS Gothic" pitchFamily="49" charset="-128"/>
              </a:rPr>
              <a:t> </a:t>
            </a:r>
            <a:endParaRPr lang="sl-SI" sz="1100" b="1" dirty="0">
              <a:solidFill>
                <a:schemeClr val="bg1"/>
              </a:solidFill>
              <a:latin typeface="+mn-lt"/>
              <a:ea typeface="MS Gothic" pitchFamily="49" charset="-128"/>
              <a:cs typeface="+mn-cs"/>
            </a:endParaRPr>
          </a:p>
        </p:txBody>
      </p:sp>
      <p:pic>
        <p:nvPicPr>
          <p:cNvPr id="9218" name="Picture 2" descr="Our Space Applianc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6215082"/>
            <a:ext cx="1809750" cy="523875"/>
          </a:xfrm>
          <a:prstGeom prst="rect">
            <a:avLst/>
          </a:prstGeom>
          <a:noFill/>
        </p:spPr>
      </p:pic>
      <p:sp>
        <p:nvSpPr>
          <p:cNvPr id="12" name="PoljeZBesedilom 11"/>
          <p:cNvSpPr txBox="1"/>
          <p:nvPr/>
        </p:nvSpPr>
        <p:spPr>
          <a:xfrm>
            <a:off x="714348" y="1785926"/>
            <a:ext cx="542928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>
                <a:latin typeface="Arial" pitchFamily="34" charset="0"/>
                <a:cs typeface="Arial" pitchFamily="34" charset="0"/>
              </a:rPr>
              <a:t>Razvijalci se poslužujejo/mo orodij za upravljanje s kodo. </a:t>
            </a:r>
          </a:p>
          <a:p>
            <a:endParaRPr lang="sl-SI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sl-SI" dirty="0" smtClean="0">
                <a:latin typeface="Arial" pitchFamily="34" charset="0"/>
                <a:cs typeface="Arial" pitchFamily="34" charset="0"/>
              </a:rPr>
              <a:t> Po vsaki spremembi naredimo “</a:t>
            </a:r>
            <a:r>
              <a:rPr lang="sl-SI" dirty="0" err="1" smtClean="0">
                <a:latin typeface="Arial" pitchFamily="34" charset="0"/>
                <a:cs typeface="Arial" pitchFamily="34" charset="0"/>
              </a:rPr>
              <a:t>Commit</a:t>
            </a:r>
            <a:r>
              <a:rPr lang="sl-SI" dirty="0" smtClean="0">
                <a:latin typeface="Arial" pitchFamily="34" charset="0"/>
                <a:cs typeface="Arial" pitchFamily="34" charset="0"/>
              </a:rPr>
              <a:t>” kode, kateri se nato shrani v </a:t>
            </a:r>
            <a:r>
              <a:rPr lang="sl-SI" dirty="0" err="1" smtClean="0">
                <a:latin typeface="Arial" pitchFamily="34" charset="0"/>
                <a:cs typeface="Arial" pitchFamily="34" charset="0"/>
              </a:rPr>
              <a:t>repozitorij</a:t>
            </a:r>
            <a:r>
              <a:rPr lang="sl-SI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sl-SI" dirty="0" smtClean="0">
                <a:latin typeface="Arial" pitchFamily="34" charset="0"/>
                <a:cs typeface="Arial" pitchFamily="34" charset="0"/>
              </a:rPr>
              <a:t> Ko na programski kodi dela več ljudi je potrebno redno izvajanje “</a:t>
            </a:r>
            <a:r>
              <a:rPr lang="sl-SI" dirty="0" err="1" smtClean="0">
                <a:latin typeface="Arial" pitchFamily="34" charset="0"/>
                <a:cs typeface="Arial" pitchFamily="34" charset="0"/>
              </a:rPr>
              <a:t>Checkoutov</a:t>
            </a:r>
            <a:r>
              <a:rPr lang="sl-SI" dirty="0" smtClean="0">
                <a:latin typeface="Arial" pitchFamily="34" charset="0"/>
                <a:cs typeface="Arial" pitchFamily="34" charset="0"/>
              </a:rPr>
              <a:t>” iz </a:t>
            </a:r>
            <a:r>
              <a:rPr lang="sl-SI" dirty="0" err="1" smtClean="0">
                <a:latin typeface="Arial" pitchFamily="34" charset="0"/>
                <a:cs typeface="Arial" pitchFamily="34" charset="0"/>
              </a:rPr>
              <a:t>repozitorija</a:t>
            </a:r>
            <a:r>
              <a:rPr lang="sl-SI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sl-SI" dirty="0" smtClean="0">
                <a:latin typeface="Arial" pitchFamily="34" charset="0"/>
                <a:cs typeface="Arial" pitchFamily="34" charset="0"/>
              </a:rPr>
              <a:t>Problem: Konflikti!</a:t>
            </a:r>
            <a:br>
              <a:rPr lang="sl-SI" dirty="0" smtClean="0">
                <a:latin typeface="Arial" pitchFamily="34" charset="0"/>
                <a:cs typeface="Arial" pitchFamily="34" charset="0"/>
              </a:rPr>
            </a:br>
            <a:endParaRPr lang="sl-SI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460" name="AutoShape 4" descr="data:image/png;base64,iVBORw0KGgoAAAANSUhEUgAAAVwAAACRCAMAAAC4yfDAAAAA4VBMVEX////wUDM9LQA5KAA0IQDwSyxgVT8vGgCPiHouGAArFADj4dzvQRu7t607KgDzfWtfUzb95+MmCwAiAAApEQDwSCfLyL83JgAyHwBXSioxHQDvRSL/+vnX1M7u7ekoDwD+9PLyb1ryaFL5vbXxXkX72NPvPhXzdWHxZEz08/DBvbT0hnXxWT7+7+31l4r6z8memIsAAACJgXJ1a1enopXd29X1j4D5xb73raNGNw+alIaxrKFGNgCBeWlvZU33qqAXAABKPB1xaVtENRT4t65WSSeIgGvvNgBlW0hWSjJMPRRSLkp6AAAPpklEQVR4nO2de3uayhbGFTEoKEkQRREvbVITbZPj9tI0WpuaNrtJv/8HOqAxArNmWDOAl5zz/rOf7odB8vN1zWWtGTKZBNS9+Hx9ff31wkniZvuSU5ud3UuSdH8yq/X3/TBbPeSb+Ww2m29mv+37UcQ1lFRZlzzlZDU3OxCfOFel7Eal030/jaC0ZXFNdi1dkVr7fiRPznU1u1Xzat/PIyRNyUlB6cYB0HU++Nlms9VjpOssw2xdutLeA6/zMcj2OOkWFIKtJMnjPT8Vydal+2HPD8WtPsRWkirtvT4VxPYIvTsognDtyT4fKtiXHa93FzII19pnXIB9e4R0T8jubNWl3e9vsEtne2SRwZF0EK5U3Nt4gRYTjtC7FsxWquwLLsu3x+bdQ4PL9u3auwcyPY+WRQkLBh3uv0+NNz3Nkn2cKN8eV2R4guHqOh3ui5x7k1JI9Gm6kb49qsjwCMeF3Am9ydL3fcjJwg0vKBx5ZJjYIFx5RG3R9n8dCcNFhYXjiQyaCcLt1KgtpmaKcDMZLN2j8O4JFBf0e3qDuZIqXGxk+Jj0B6ehlgrANenGzRTkVOHivZv8JyevWYdgq9IjbibzV08Zbgbr3WOIDKNOaDimslZt2hUpBbjdO98/3tWYYW7Xt3j1uj1kXRxco0wIrnP9x0/3XfVq7ZllKLJsybJi2AX2OvnYSh6uc5nP9i78/+c9RQZ3gFWeLcaLQnkacV07mLlIBK5z7VUnlALefU+RAa1J8nCdyzVIIe++J7qOricNt7vyraeSny56vPt+6A5Ds+X4cP1rjL1326thpIVnHLHhOl/yPlLByHCFo3v9PuiSBSRx4W5jwlqldzxmiNAzkSqOCdcJsSV6tWaz1OuVmuGr3l9k6J/Uw2xjwu1ektSCvdrt3fnNzfnd5zzTw8cfGWo6UOIQC244JkDe3Vx6WwIufS/ebY3DKxBruKwlnghBvqXSzXzKs2LDEcfd6aRhUNLEsi9budHfqGneSrBvPZVAujcs66ZI1+lrrVqtXC7Xaq1pH50UrzG0qdDtl4c/fhVtuC7Hk54jhCrvpbOlepcdGdKg25ovnr+rhqmqRaWoqmanIjceCwNElWLfa0SR8fJ6kfbTpmXfqTIRcLtfWL/y3m+ozUOTSTfhXk2bnxiqIudCf71uyWrHoOqfV/AaXD260lv2VzM4yeLgsnxL9a7DhJusdwfPRaLiHiPjFS6Y4NkNXFpf9qbmA9TsNqLSKTG65XuTVoqEhDvfm3Mj2Wab51A7dtRNLDK0gjtwhOAW4NLc9OFGxQQPE9jwJqpdIt6ddUTiQQjuguH8NOGy+7K1voAtnS+RX0ps7/bP4Fp7pDZwG4wvKEW40THB1aUg3Njebf9i/J4R2sAlVwq2Sg8uim02D7aNDAux6bYlwY5so1e4/QrjmtTgYmKCq+YN1DiqQ1vTvRSn6yxjst3AbcFVYmulBRfnWxfuHdT6GwZuHO8uWL9mlF7hDn7K9AFHSnCRvnXDAriRuovM/Ij2amWy+IhPur7ZwNcqWCaN7xbuP5WNwEgvV0j9Q4N7g/Stq94n6AbYClMxuo5Cc1tOthVFsSm03Blx3VZUs2NLy1/bdYfaQlfBKAMVP0PjYq71XGxM8JSHqxijt0ys6QpFhhlcq5wrdhqFSblcnhSeDIC/3hiPhpPyoKW1Q4tm/cEzNFGD4JaBASAPXHRMWPP5DN4Em3EX6NXaIFu9c1Le3qs/XxK49BfGTUeAI1OAyxETVmp+BW+DjAx5/sgwgVxm6eFq2iGxJGP/S7/pFICWPFw+367ofgQXGFKLu/dARLUa5NptjRjDGvRyZmjpMXG4N9xsXff1bqFbISNDnjMyTIFFwtwSyjyUw1fmGtS77gIuT1/m4/M2IDsP5IRxvRpnZIC23qhwworYjd4Z0O66A7jdrAhbP9w/ItXRXN4dk8MmeQFf2sZbN324IjEhBLdUEqCbv+5iHm8tnQy5Ji3TSnwRKm1onzpc/r4MgBus0ku+V2uTSy056hirHEZWp23TTRvujVhMCMMVqt/Nf8HSrZH9Gf2P08Io9O+0K9OFyzu+pcIV8i46MgDn0Shl2sUOgYy2yz9duMIxgYQboouNuzjvEr90N5DSh6/E6hltsSpVuKJ9GQiXqD2vNkulZkQNZP6yG/GM67+OC+7fcO+nUgZjacKNxZaEG/Lu1e3Fp0933z6UmB7GRQYILn1dmji9RpnDF6YIV7wvo8CFq0XOb3vM22C8y+dc4mJ753Dj+RaES6nS+8T8FjHeBeDSOzRitLB7uHH6Mirc0H61jdjfI4IuMFqg18eSF+86LDhx2cJwKTWQN+y4CxdC+NQiUzz6knbxMzFVpoWQtOB+RQ2V+OGGdlRtdMGuMIXX3rfqA8lC2skIU/KL6Ox2KHbOrkmMAZfi3Y/MHwqclPMJOEqJNv89I8tpdjyJeIhtXCpcOMF2wfw24XyyT1CKUAE38C/IxUldotw1Jbgf4kZcOtwmWBvdZY7HKEU8Ww3AI1OAfmoEXEjt+1KCGxstHW4J/omzK8ngqtStHDBx3hmHfu+tBpRqo03QjhEuWOyUOWX+VijfyFZQotb9C3OF7aquUxsXofJF+jnkxwc33xWA24yCq8H1Nrps3D8WhvP5sDCW4SoPqU5fnEwH7lV6MbcHO5f9iVW4kU+Ug5pXJTW2otRlapWeSd3fkxLcb+kNxUr/AT+RyTYPl/z61RYtFaMbNy24N+nBrYLbUc6Zo4Um4g00czG6eo6+ZJzWDO0BVfApAheu6mcOrHH5njFcLRYh1hF3qS3c4FIFInCh8t0u81Z/orqztRoCRfsm6wzh9JYc49Klws1mSR8ylzLgpTRS/SU3XZVS3JA2XAd3kIoA3CoxmWWu22DZunR/MLY+QjLZ+/bTTPPE8y7Duc3QKtcdiy28jEbRrMKxL0KvMI8PTDlBGcu7DLjZqr8G0mGedYH37UpT8NRbUHWJ0ZetlG5qPY53WXCz+ebX106q++0L60O4fLsSVEwKyOosIo9fiAWXGc1XikGXCdc1by97env79brHHFFz+tbr1DDO1eXKGHFoRxy41o/o+4tHhgi43hXVKvN4FgG27e/RbHXZlAoa5m5x4NLTTD4JezcabqT+8LLVgnsoZcNUZOvtRAtdz1m2WpEL2PegxoErWZgPEfVufLiUVQi6psETZ+qjTGs+eny5l9WKYVSU3PJ5MaxxvCwuFlxG4YRPgnRjw+WOCdPgivnbu0ic/qs474eGC76XDvniNLHIEBduj9u3oWyESS0LwQoLF6hgdYV806qQd2PCbcZli+muI4SFC28D1om3BGsFKFSI0I0Hl9u3mh0a3yqoAQH7nki4fUoapDjbPoM2GL10OuB0W4Du9g1H7LVaUNx9WVsKpceKCbyIEwuXOnGRDWlcmM0Ki4ZqFN1flp4DP+eUl27z+o1PN8u79M7NNnMWGt/q9N1leKHhUt5AJa33bdfd4eDrPymFrZy9Ws+fb3DYVaJkY262E2Kfw8vj46gwm5drLW/PNO/91oK2Dup/gQtn2KMeaHtbTnnsF7YeuxYsJO6+LNMnz/bQLUuW6945g6rZ6RjW97PxYjiZD9Co++3aC5SJt2daO7wgzTrlLfhUtHkbR9wl63Bx54SsxO9b4jR24K9yZ2fewQpF07Cl5fN4NmhRGfdr5dn45N5W4UOa5I61PFkMB/5feLg3pcqgdbNXWO9WgT3r7LoE/xfDzzYDWowJuu5Svl9MwNWb+U//pBm8gzuPLlZ8nArYuEB/4TU2MlS7ZNsbZNjljwmhV+hxQLaUolQguxigTh1S3TeRZh2tGRDjLYvII/TB/eo46wrEBOpL91CA5c5LuFRMAC69JoXZKkQI41249ugO1VSELa2WCamcuQy6VwRun3GgU0BF6h55HN0qWGWAqacWibeu2jEPvcqZgWSaCNxMDXkSlsXKUGB6NbAhuzRhJaGY4Mr5JXzw6KtM/58sBDczZ52jt5FerzDTP9HepRR2RZ7lKBYTPI3jneHoSvXlE8XgZsqRB6BaqjSLWE6OngmDzSKdK+pbVy2Ma9gyt7FQEG5m2lAZvyBLUZ4H0fOXKO+KxVzBeLtWfOvqVmy4bsulAXVseq5uFsdlXA4kgi48WmBvKYkREzz172PTLb7toCib5EsIABUhWK3CS1G1306i13OyO12RnoeonM9a7F5NZJwbIyas1D9j/SQx2h51M3g6wwg4WGul9mAyOvsue8f317+fjSYDjXPdiO1daIYWUYAbk62ryTIm3Qrq9SO7EJMu99pCrHi70SxmZKBP+3cuZmTgXBVLhC15kiCnkOnanYjp3XAI/c1im0BMcNkKnBUcFKpGZldi0i0Fdj4w6xjj9mUrTYLLC5a1XihX7LrsLR9iwjF9P9o+xKTbvLx7He52L5g5tER8Gzr/0jpzxw/atFUrT4aFxePzUrIrRkctKsyFWoujGCd9Menmm/nTh4uLh6s8c2SRCNvQmpRuA5i0aW1QnnspBpWSt7DjJ+OTVMQqTr7abFYjXpKUBNvwBI1+9KWn/nQIv7wngUqHRMWVtYR8i9unE6FWsDOLrrVxyNNCDs+5celG7pfGKXT0Je3gD5/6UBd3WDHXUxy6iYxviTeS6DqiDZCWOazRwlqfhekmExOIIkPUZACYzjHPht+XRL2bUExw5w/BLI/1iGgDvJWLmYDZm8ToJuXbTObfoAv1J0QbYJWHdrrYniUSGRLzLVkGZ0Qvb82BWnBqMcyexe/dBNkScBmFF68KF0qvWh1iyF2J17vJxYQM0PPLL+xBVdkABmLFw4wKnvi8m6RvoUPFLIuRZR2cQIuTup3kIyUsHrqJ+hZMKOp142RW08KZUq01GVOKF6FDyA5H+MiQMNuMBibWc3VVsX41foxHK/348XSfs1WbUrNnRcbp/Qrr3WRjgif6Xmo959VAe7LYq7qHOlR4E867Sfs2A7xvh1sGcx3tIIShm7xvXS1jvEnZU+dwcpN0RUeGVNjGLGfSfx50Z/amKO+mEBNWKsdIT1r24ceEtdjeTce3nubQvACl4suh92Vbsbyblm891SyhCmg5iZ2WuxOdbppsM5n+SOUuubHro8NbIGeKFhnSiwmv0saGjR826JZaHB5cYidSsHerabN11Z68GIqFiL66bFpjjrLOAxJEN3Xfvqo9H/+yfRWyBNacbJtWA33OzeGJpJtuvA1Jqw1HZzmvxkYt2ra9mv66/y2qplGxzgqT1vFFA7/CdHfKdqP2tDYYzCeTgqfhZDKotYh1sqNUkO5e2L5jfd1Wkud30Zf9b+l3fv2WvmrpKvI09/+LV93fpy7by9v/2zao/wIkQ6uOvaWtq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19462" name="AutoShape 6" descr="data:image/png;base64,iVBORw0KGgoAAAANSUhEUgAAAVwAAACRCAMAAAC4yfDAAAAA4VBMVEX////wUDM9LQA5KAA0IQDwSyxgVT8vGgCPiHouGAArFADj4dzvQRu7t607KgDzfWtfUzb95+MmCwAiAAApEQDwSCfLyL83JgAyHwBXSioxHQDvRSL/+vnX1M7u7ekoDwD+9PLyb1ryaFL5vbXxXkX72NPvPhXzdWHxZEz08/DBvbT0hnXxWT7+7+31l4r6z8memIsAAACJgXJ1a1enopXd29X1j4D5xb73raNGNw+alIaxrKFGNgCBeWlvZU33qqAXAABKPB1xaVtENRT4t65WSSeIgGvvNgBlW0hWSjJMPRRSLkp6AAAPpklEQVR4nO2de3uayhbGFTEoKEkQRREvbVITbZPj9tI0WpuaNrtJv/8HOqAxArNmWDOAl5zz/rOf7odB8vN1zWWtGTKZBNS9+Hx9ff31wkniZvuSU5ud3UuSdH8yq/X3/TBbPeSb+Ww2m29mv+37UcQ1lFRZlzzlZDU3OxCfOFel7Eal030/jaC0ZXFNdi1dkVr7fiRPznU1u1Xzat/PIyRNyUlB6cYB0HU++Nlms9VjpOssw2xdutLeA6/zMcj2OOkWFIKtJMnjPT8Vydal+2HPD8WtPsRWkirtvT4VxPYIvTsognDtyT4fKtiXHa93FzII19pnXIB9e4R0T8jubNWl3e9vsEtne2SRwZF0EK5U3Nt4gRYTjtC7FsxWquwLLsu3x+bdQ4PL9u3auwcyPY+WRQkLBh3uv0+NNz3Nkn2cKN8eV2R4guHqOh3ui5x7k1JI9Gm6kb49qsjwCMeF3Am9ydL3fcjJwg0vKBx5ZJjYIFx5RG3R9n8dCcNFhYXjiQyaCcLt1KgtpmaKcDMZLN2j8O4JFBf0e3qDuZIqXGxk+Jj0B6ehlgrANenGzRTkVOHivZv8JyevWYdgq9IjbibzV08Zbgbr3WOIDKNOaDimslZt2hUpBbjdO98/3tWYYW7Xt3j1uj1kXRxco0wIrnP9x0/3XfVq7ZllKLJsybJi2AX2OvnYSh6uc5nP9i78/+c9RQZ3gFWeLcaLQnkacV07mLlIBK5z7VUnlALefU+RAa1J8nCdyzVIIe++J7qOricNt7vyraeSny56vPt+6A5Ds+X4cP1rjL1326thpIVnHLHhOl/yPlLByHCFo3v9PuiSBSRx4W5jwlqldzxmiNAzkSqOCdcJsSV6tWaz1OuVmuGr3l9k6J/Uw2xjwu1ektSCvdrt3fnNzfnd5zzTw8cfGWo6UOIQC244JkDe3Vx6WwIufS/ebY3DKxBruKwlnghBvqXSzXzKs2LDEcfd6aRhUNLEsi9budHfqGneSrBvPZVAujcs66ZI1+lrrVqtXC7Xaq1pH50UrzG0qdDtl4c/fhVtuC7Hk54jhCrvpbOlepcdGdKg25ovnr+rhqmqRaWoqmanIjceCwNElWLfa0SR8fJ6kfbTpmXfqTIRcLtfWL/y3m+ozUOTSTfhXk2bnxiqIudCf71uyWrHoOqfV/AaXD260lv2VzM4yeLgsnxL9a7DhJusdwfPRaLiHiPjFS6Y4NkNXFpf9qbmA9TsNqLSKTG65XuTVoqEhDvfm3Mj2Wab51A7dtRNLDK0gjtwhOAW4NLc9OFGxQQPE9jwJqpdIt6ddUTiQQjuguH8NOGy+7K1voAtnS+RX0ps7/bP4Fp7pDZwG4wvKEW40THB1aUg3Njebf9i/J4R2sAlVwq2Sg8uim02D7aNDAux6bYlwY5so1e4/QrjmtTgYmKCq+YN1DiqQ1vTvRSn6yxjst3AbcFVYmulBRfnWxfuHdT6GwZuHO8uWL9mlF7hDn7K9AFHSnCRvnXDAriRuovM/Ij2amWy+IhPur7ZwNcqWCaN7xbuP5WNwEgvV0j9Q4N7g/Stq94n6AbYClMxuo5Cc1tOthVFsSm03Blx3VZUs2NLy1/bdYfaQlfBKAMVP0PjYq71XGxM8JSHqxijt0ys6QpFhhlcq5wrdhqFSblcnhSeDIC/3hiPhpPyoKW1Q4tm/cEzNFGD4JaBASAPXHRMWPP5DN4Em3EX6NXaIFu9c1Le3qs/XxK49BfGTUeAI1OAyxETVmp+BW+DjAx5/sgwgVxm6eFq2iGxJGP/S7/pFICWPFw+367ofgQXGFKLu/dARLUa5NptjRjDGvRyZmjpMXG4N9xsXff1bqFbISNDnjMyTIFFwtwSyjyUw1fmGtS77gIuT1/m4/M2IDsP5IRxvRpnZIC23qhwworYjd4Z0O66A7jdrAhbP9w/ItXRXN4dk8MmeQFf2sZbN324IjEhBLdUEqCbv+5iHm8tnQy5Ji3TSnwRKm1onzpc/r4MgBus0ku+V2uTSy056hirHEZWp23TTRvujVhMCMMVqt/Nf8HSrZH9Gf2P08Io9O+0K9OFyzu+pcIV8i46MgDn0Shl2sUOgYy2yz9duMIxgYQboouNuzjvEr90N5DSh6/E6hltsSpVuKJ9GQiXqD2vNkulZkQNZP6yG/GM67+OC+7fcO+nUgZjacKNxZaEG/Lu1e3Fp0933z6UmB7GRQYILn1dmji9RpnDF6YIV7wvo8CFq0XOb3vM22C8y+dc4mJ753Dj+RaES6nS+8T8FjHeBeDSOzRitLB7uHH6Mirc0H61jdjfI4IuMFqg18eSF+86LDhx2cJwKTWQN+y4CxdC+NQiUzz6knbxMzFVpoWQtOB+RQ2V+OGGdlRtdMGuMIXX3rfqA8lC2skIU/KL6Ox2KHbOrkmMAZfi3Y/MHwqclPMJOEqJNv89I8tpdjyJeIhtXCpcOMF2wfw24XyyT1CKUAE38C/IxUldotw1Jbgf4kZcOtwmWBvdZY7HKEU8Ww3AI1OAfmoEXEjt+1KCGxstHW4J/omzK8ngqtStHDBx3hmHfu+tBpRqo03QjhEuWOyUOWX+VijfyFZQotb9C3OF7aquUxsXofJF+jnkxwc33xWA24yCq8H1Nrps3D8WhvP5sDCW4SoPqU5fnEwH7lV6MbcHO5f9iVW4kU+Ug5pXJTW2otRlapWeSd3fkxLcb+kNxUr/AT+RyTYPl/z61RYtFaMbNy24N+nBrYLbUc6Zo4Um4g00czG6eo6+ZJzWDO0BVfApAheu6mcOrHH5njFcLRYh1hF3qS3c4FIFInCh8t0u81Z/orqztRoCRfsm6wzh9JYc49Klws1mSR8ylzLgpTRS/SU3XZVS3JA2XAd3kIoA3CoxmWWu22DZunR/MLY+QjLZ+/bTTPPE8y7Duc3QKtcdiy28jEbRrMKxL0KvMI8PTDlBGcu7DLjZqr8G0mGedYH37UpT8NRbUHWJ0ZetlG5qPY53WXCz+ebX106q++0L60O4fLsSVEwKyOosIo9fiAWXGc1XikGXCdc1by97env79brHHFFz+tbr1DDO1eXKGHFoRxy41o/o+4tHhgi43hXVKvN4FgG27e/RbHXZlAoa5m5x4NLTTD4JezcabqT+8LLVgnsoZcNUZOvtRAtdz1m2WpEL2PegxoErWZgPEfVufLiUVQi6psETZ+qjTGs+eny5l9WKYVSU3PJ5MaxxvCwuFlxG4YRPgnRjw+WOCdPgivnbu0ic/qs474eGC76XDvniNLHIEBduj9u3oWyESS0LwQoLF6hgdYV806qQd2PCbcZli+muI4SFC28D1om3BGsFKFSI0I0Hl9u3mh0a3yqoAQH7nki4fUoapDjbPoM2GL10OuB0W4Du9g1H7LVaUNx9WVsKpceKCbyIEwuXOnGRDWlcmM0Ki4ZqFN1flp4DP+eUl27z+o1PN8u79M7NNnMWGt/q9N1leKHhUt5AJa33bdfd4eDrPymFrZy9Ws+fb3DYVaJkY262E2Kfw8vj46gwm5drLW/PNO/91oK2Dup/gQtn2KMeaHtbTnnsF7YeuxYsJO6+LNMnz/bQLUuW6945g6rZ6RjW97PxYjiZD9Co++3aC5SJt2daO7wgzTrlLfhUtHkbR9wl63Bx54SsxO9b4jR24K9yZ2fewQpF07Cl5fN4NmhRGfdr5dn45N5W4UOa5I61PFkMB/5feLg3pcqgdbNXWO9WgT3r7LoE/xfDzzYDWowJuu5Svl9MwNWb+U//pBm8gzuPLlZ8nArYuEB/4TU2MlS7ZNsbZNjljwmhV+hxQLaUolQguxigTh1S3TeRZh2tGRDjLYvII/TB/eo46wrEBOpL91CA5c5LuFRMAC69JoXZKkQI41249ugO1VSELa2WCamcuQy6VwRun3GgU0BF6h55HN0qWGWAqacWibeu2jEPvcqZgWSaCNxMDXkSlsXKUGB6NbAhuzRhJaGY4Mr5JXzw6KtM/58sBDczZ52jt5FerzDTP9HepRR2RZ7lKBYTPI3jneHoSvXlE8XgZsqRB6BaqjSLWE6OngmDzSKdK+pbVy2Ma9gyt7FQEG5m2lAZvyBLUZ4H0fOXKO+KxVzBeLtWfOvqVmy4bsulAXVseq5uFsdlXA4kgi48WmBvKYkREzz172PTLb7toCib5EsIABUhWK3CS1G1306i13OyO12RnoeonM9a7F5NZJwbIyas1D9j/SQx2h51M3g6wwg4WGul9mAyOvsue8f317+fjSYDjXPdiO1daIYWUYAbk62ryTIm3Qrq9SO7EJMu99pCrHi70SxmZKBP+3cuZmTgXBVLhC15kiCnkOnanYjp3XAI/c1im0BMcNkKnBUcFKpGZldi0i0Fdj4w6xjj9mUrTYLLC5a1XihX7LrsLR9iwjF9P9o+xKTbvLx7He52L5g5tER8Gzr/0jpzxw/atFUrT4aFxePzUrIrRkctKsyFWoujGCd9Menmm/nTh4uLh6s8c2SRCNvQmpRuA5i0aW1QnnspBpWSt7DjJ+OTVMQqTr7abFYjXpKUBNvwBI1+9KWn/nQIv7wngUqHRMWVtYR8i9unE6FWsDOLrrVxyNNCDs+5celG7pfGKXT0Je3gD5/6UBd3WDHXUxy6iYxviTeS6DqiDZCWOazRwlqfhekmExOIIkPUZACYzjHPht+XRL2bUExw5w/BLI/1iGgDvJWLmYDZm8ToJuXbTObfoAv1J0QbYJWHdrrYniUSGRLzLVkGZ0Qvb82BWnBqMcyexe/dBNkScBmFF68KF0qvWh1iyF2J17vJxYQM0PPLL+xBVdkABmLFw4wKnvi8m6RvoUPFLIuRZR2cQIuTup3kIyUsHrqJ+hZMKOp142RW08KZUq01GVOKF6FDyA5H+MiQMNuMBibWc3VVsX41foxHK/348XSfs1WbUrNnRcbp/Qrr3WRjgif6Xmo959VAe7LYq7qHOlR4E867Sfs2A7xvh1sGcx3tIIShm7xvXS1jvEnZU+dwcpN0RUeGVNjGLGfSfx50Z/amKO+mEBNWKsdIT1r24ceEtdjeTce3nubQvACl4suh92Vbsbyblm891SyhCmg5iZ2WuxOdbppsM5n+SOUuubHro8NbIGeKFhnSiwmv0saGjR826JZaHB5cYidSsHerabN11Z68GIqFiL66bFpjjrLOAxJEN3Xfvqo9H/+yfRWyBNacbJtWA33OzeGJpJtuvA1Jqw1HZzmvxkYt2ra9mv66/y2qplGxzgqT1vFFA7/CdHfKdqP2tDYYzCeTgqfhZDKotYh1sqNUkO5e2L5jfd1Wkud30Zf9b+l3fv2WvmrpKvI09/+LV93fpy7by9v/2zao/wIkQ6uOvaWtq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19464" name="AutoShape 8" descr="data:image/png;base64,iVBORw0KGgoAAAANSUhEUgAAAVwAAACRCAMAAAC4yfDAAAAA4VBMVEX////wUDM9LQA5KAA0IQDwSyxgVT8vGgCPiHouGAArFADj4dzvQRu7t607KgDzfWtfUzb95+MmCwAiAAApEQDwSCfLyL83JgAyHwBXSioxHQDvRSL/+vnX1M7u7ekoDwD+9PLyb1ryaFL5vbXxXkX72NPvPhXzdWHxZEz08/DBvbT0hnXxWT7+7+31l4r6z8memIsAAACJgXJ1a1enopXd29X1j4D5xb73raNGNw+alIaxrKFGNgCBeWlvZU33qqAXAABKPB1xaVtENRT4t65WSSeIgGvvNgBlW0hWSjJMPRRSLkp6AAAPpklEQVR4nO2de3uayhbGFTEoKEkQRREvbVITbZPj9tI0WpuaNrtJv/8HOqAxArNmWDOAl5zz/rOf7odB8vN1zWWtGTKZBNS9+Hx9ff31wkniZvuSU5ud3UuSdH8yq/X3/TBbPeSb+Ww2m29mv+37UcQ1lFRZlzzlZDU3OxCfOFel7Eal030/jaC0ZXFNdi1dkVr7fiRPznU1u1Xzat/PIyRNyUlB6cYB0HU++Nlms9VjpOssw2xdutLeA6/zMcj2OOkWFIKtJMnjPT8Vydal+2HPD8WtPsRWkirtvT4VxPYIvTsognDtyT4fKtiXHa93FzII19pnXIB9e4R0T8jubNWl3e9vsEtne2SRwZF0EK5U3Nt4gRYTjtC7FsxWquwLLsu3x+bdQ4PL9u3auwcyPY+WRQkLBh3uv0+NNz3Nkn2cKN8eV2R4guHqOh3ui5x7k1JI9Gm6kb49qsjwCMeF3Am9ydL3fcjJwg0vKBx5ZJjYIFx5RG3R9n8dCcNFhYXjiQyaCcLt1KgtpmaKcDMZLN2j8O4JFBf0e3qDuZIqXGxk+Jj0B6ehlgrANenGzRTkVOHivZv8JyevWYdgq9IjbibzV08Zbgbr3WOIDKNOaDimslZt2hUpBbjdO98/3tWYYW7Xt3j1uj1kXRxco0wIrnP9x0/3XfVq7ZllKLJsybJi2AX2OvnYSh6uc5nP9i78/+c9RQZ3gFWeLcaLQnkacV07mLlIBK5z7VUnlALefU+RAa1J8nCdyzVIIe++J7qOricNt7vyraeSny56vPt+6A5Ds+X4cP1rjL1326thpIVnHLHhOl/yPlLByHCFo3v9PuiSBSRx4W5jwlqldzxmiNAzkSqOCdcJsSV6tWaz1OuVmuGr3l9k6J/Uw2xjwu1ektSCvdrt3fnNzfnd5zzTw8cfGWo6UOIQC244JkDe3Vx6WwIufS/ebY3DKxBruKwlnghBvqXSzXzKs2LDEcfd6aRhUNLEsi9budHfqGneSrBvPZVAujcs66ZI1+lrrVqtXC7Xaq1pH50UrzG0qdDtl4c/fhVtuC7Hk54jhCrvpbOlepcdGdKg25ovnr+rhqmqRaWoqmanIjceCwNElWLfa0SR8fJ6kfbTpmXfqTIRcLtfWL/y3m+ozUOTSTfhXk2bnxiqIudCf71uyWrHoOqfV/AaXD260lv2VzM4yeLgsnxL9a7DhJusdwfPRaLiHiPjFS6Y4NkNXFpf9qbmA9TsNqLSKTG65XuTVoqEhDvfm3Mj2Wab51A7dtRNLDK0gjtwhOAW4NLc9OFGxQQPE9jwJqpdIt6ddUTiQQjuguH8NOGy+7K1voAtnS+RX0ps7/bP4Fp7pDZwG4wvKEW40THB1aUg3Njebf9i/J4R2sAlVwq2Sg8uim02D7aNDAux6bYlwY5so1e4/QrjmtTgYmKCq+YN1DiqQ1vTvRSn6yxjst3AbcFVYmulBRfnWxfuHdT6GwZuHO8uWL9mlF7hDn7K9AFHSnCRvnXDAriRuovM/Ij2amWy+IhPur7ZwNcqWCaN7xbuP5WNwEgvV0j9Q4N7g/Stq94n6AbYClMxuo5Cc1tOthVFsSm03Blx3VZUs2NLy1/bdYfaQlfBKAMVP0PjYq71XGxM8JSHqxijt0ys6QpFhhlcq5wrdhqFSblcnhSeDIC/3hiPhpPyoKW1Q4tm/cEzNFGD4JaBASAPXHRMWPP5DN4Em3EX6NXaIFu9c1Le3qs/XxK49BfGTUeAI1OAyxETVmp+BW+DjAx5/sgwgVxm6eFq2iGxJGP/S7/pFICWPFw+367ofgQXGFKLu/dARLUa5NptjRjDGvRyZmjpMXG4N9xsXff1bqFbISNDnjMyTIFFwtwSyjyUw1fmGtS77gIuT1/m4/M2IDsP5IRxvRpnZIC23qhwworYjd4Z0O66A7jdrAhbP9w/ItXRXN4dk8MmeQFf2sZbN324IjEhBLdUEqCbv+5iHm8tnQy5Ji3TSnwRKm1onzpc/r4MgBus0ku+V2uTSy056hirHEZWp23TTRvujVhMCMMVqt/Nf8HSrZH9Gf2P08Io9O+0K9OFyzu+pcIV8i46MgDn0Shl2sUOgYy2yz9duMIxgYQboouNuzjvEr90N5DSh6/E6hltsSpVuKJ9GQiXqD2vNkulZkQNZP6yG/GM67+OC+7fcO+nUgZjacKNxZaEG/Lu1e3Fp0933z6UmB7GRQYILn1dmji9RpnDF6YIV7wvo8CFq0XOb3vM22C8y+dc4mJ753Dj+RaES6nS+8T8FjHeBeDSOzRitLB7uHH6Mirc0H61jdjfI4IuMFqg18eSF+86LDhx2cJwKTWQN+y4CxdC+NQiUzz6knbxMzFVpoWQtOB+RQ2V+OGGdlRtdMGuMIXX3rfqA8lC2skIU/KL6Ox2KHbOrkmMAZfi3Y/MHwqclPMJOEqJNv89I8tpdjyJeIhtXCpcOMF2wfw24XyyT1CKUAE38C/IxUldotw1Jbgf4kZcOtwmWBvdZY7HKEU8Ww3AI1OAfmoEXEjt+1KCGxstHW4J/omzK8ngqtStHDBx3hmHfu+tBpRqo03QjhEuWOyUOWX+VijfyFZQotb9C3OF7aquUxsXofJF+jnkxwc33xWA24yCq8H1Nrps3D8WhvP5sDCW4SoPqU5fnEwH7lV6MbcHO5f9iVW4kU+Ug5pXJTW2otRlapWeSd3fkxLcb+kNxUr/AT+RyTYPl/z61RYtFaMbNy24N+nBrYLbUc6Zo4Um4g00czG6eo6+ZJzWDO0BVfApAheu6mcOrHH5njFcLRYh1hF3qS3c4FIFInCh8t0u81Z/orqztRoCRfsm6wzh9JYc49Klws1mSR8ylzLgpTRS/SU3XZVS3JA2XAd3kIoA3CoxmWWu22DZunR/MLY+QjLZ+/bTTPPE8y7Duc3QKtcdiy28jEbRrMKxL0KvMI8PTDlBGcu7DLjZqr8G0mGedYH37UpT8NRbUHWJ0ZetlG5qPY53WXCz+ebX106q++0L60O4fLsSVEwKyOosIo9fiAWXGc1XikGXCdc1by97env79brHHFFz+tbr1DDO1eXKGHFoRxy41o/o+4tHhgi43hXVKvN4FgG27e/RbHXZlAoa5m5x4NLTTD4JezcabqT+8LLVgnsoZcNUZOvtRAtdz1m2WpEL2PegxoErWZgPEfVufLiUVQi6psETZ+qjTGs+eny5l9WKYVSU3PJ5MaxxvCwuFlxG4YRPgnRjw+WOCdPgivnbu0ic/qs474eGC76XDvniNLHIEBduj9u3oWyESS0LwQoLF6hgdYV806qQd2PCbcZli+muI4SFC28D1om3BGsFKFSI0I0Hl9u3mh0a3yqoAQH7nki4fUoapDjbPoM2GL10OuB0W4Du9g1H7LVaUNx9WVsKpceKCbyIEwuXOnGRDWlcmM0Ki4ZqFN1flp4DP+eUl27z+o1PN8u79M7NNnMWGt/q9N1leKHhUt5AJa33bdfd4eDrPymFrZy9Ws+fb3DYVaJkY262E2Kfw8vj46gwm5drLW/PNO/91oK2Dup/gQtn2KMeaHtbTnnsF7YeuxYsJO6+LNMnz/bQLUuW6945g6rZ6RjW97PxYjiZD9Co++3aC5SJt2daO7wgzTrlLfhUtHkbR9wl63Bx54SsxO9b4jR24K9yZ2fewQpF07Cl5fN4NmhRGfdr5dn45N5W4UOa5I61PFkMB/5feLg3pcqgdbNXWO9WgT3r7LoE/xfDzzYDWowJuu5Svl9MwNWb+U//pBm8gzuPLlZ8nArYuEB/4TU2MlS7ZNsbZNjljwmhV+hxQLaUolQguxigTh1S3TeRZh2tGRDjLYvII/TB/eo46wrEBOpL91CA5c5LuFRMAC69JoXZKkQI41249ugO1VSELa2WCamcuQy6VwRun3GgU0BF6h55HN0qWGWAqacWibeu2jEPvcqZgWSaCNxMDXkSlsXKUGB6NbAhuzRhJaGY4Mr5JXzw6KtM/58sBDczZ52jt5FerzDTP9HepRR2RZ7lKBYTPI3jneHoSvXlE8XgZsqRB6BaqjSLWE6OngmDzSKdK+pbVy2Ma9gyt7FQEG5m2lAZvyBLUZ4H0fOXKO+KxVzBeLtWfOvqVmy4bsulAXVseq5uFsdlXA4kgi48WmBvKYkREzz172PTLb7toCib5EsIABUhWK3CS1G1306i13OyO12RnoeonM9a7F5NZJwbIyas1D9j/SQx2h51M3g6wwg4WGul9mAyOvsue8f317+fjSYDjXPdiO1daIYWUYAbk62ryTIm3Qrq9SO7EJMu99pCrHi70SxmZKBP+3cuZmTgXBVLhC15kiCnkOnanYjp3XAI/c1im0BMcNkKnBUcFKpGZldi0i0Fdj4w6xjj9mUrTYLLC5a1XihX7LrsLR9iwjF9P9o+xKTbvLx7He52L5g5tER8Gzr/0jpzxw/atFUrT4aFxePzUrIrRkctKsyFWoujGCd9Menmm/nTh4uLh6s8c2SRCNvQmpRuA5i0aW1QnnspBpWSt7DjJ+OTVMQqTr7abFYjXpKUBNvwBI1+9KWn/nQIv7wngUqHRMWVtYR8i9unE6FWsDOLrrVxyNNCDs+5celG7pfGKXT0Je3gD5/6UBd3WDHXUxy6iYxviTeS6DqiDZCWOazRwlqfhekmExOIIkPUZACYzjHPht+XRL2bUExw5w/BLI/1iGgDvJWLmYDZm8ToJuXbTObfoAv1J0QbYJWHdrrYniUSGRLzLVkGZ0Qvb82BWnBqMcyexe/dBNkScBmFF68KF0qvWh1iyF2J17vJxYQM0PPLL+xBVdkABmLFw4wKnvi8m6RvoUPFLIuRZR2cQIuTup3kIyUsHrqJ+hZMKOp142RW08KZUq01GVOKF6FDyA5H+MiQMNuMBibWc3VVsX41foxHK/348XSfs1WbUrNnRcbp/Qrr3WRjgif6Xmo959VAe7LYq7qHOlR4E867Sfs2A7xvh1sGcx3tIIShm7xvXS1jvEnZU+dwcpN0RUeGVNjGLGfSfx50Z/amKO+mEBNWKsdIT1r24ceEtdjeTce3nubQvACl4suh92Vbsbyblm891SyhCmg5iZ2WuxOdbppsM5n+SOUuubHro8NbIGeKFhnSiwmv0saGjR826JZaHB5cYidSsHerabN11Z68GIqFiL66bFpjjrLOAxJEN3Xfvqo9H/+yfRWyBNacbJtWA33OzeGJpJtuvA1Jqw1HZzmvxkYt2ra9mv66/y2qplGxzgqT1vFFA7/CdHfKdqP2tDYYzCeTgqfhZDKotYh1sqNUkO5e2L5jfd1Wkud30Zf9b+l3fv2WvmrpKvI09/+LV93fpy7by9v/2zao/wIkQ6uOvaWtq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19466" name="AutoShape 10" descr="data:image/png;base64,iVBORw0KGgoAAAANSUhEUgAAAVwAAACRCAMAAAC4yfDAAAAA4VBMVEX////wUDM9LQA5KAA0IQDwSyxgVT8vGgCPiHouGAArFADj4dzvQRu7t607KgDzfWtfUzb95+MmCwAiAAApEQDwSCfLyL83JgAyHwBXSioxHQDvRSL/+vnX1M7u7ekoDwD+9PLyb1ryaFL5vbXxXkX72NPvPhXzdWHxZEz08/DBvbT0hnXxWT7+7+31l4r6z8memIsAAACJgXJ1a1enopXd29X1j4D5xb73raNGNw+alIaxrKFGNgCBeWlvZU33qqAXAABKPB1xaVtENRT4t65WSSeIgGvvNgBlW0hWSjJMPRRSLkp6AAAPpklEQVR4nO2de3uayhbGFTEoKEkQRREvbVITbZPj9tI0WpuaNrtJv/8HOqAxArNmWDOAl5zz/rOf7odB8vN1zWWtGTKZBNS9+Hx9ff31wkniZvuSU5ud3UuSdH8yq/X3/TBbPeSb+Ww2m29mv+37UcQ1lFRZlzzlZDU3OxCfOFel7Eal030/jaC0ZXFNdi1dkVr7fiRPznU1u1Xzat/PIyRNyUlB6cYB0HU++Nlms9VjpOssw2xdutLeA6/zMcj2OOkWFIKtJMnjPT8Vydal+2HPD8WtPsRWkirtvT4VxPYIvTsognDtyT4fKtiXHa93FzII19pnXIB9e4R0T8jubNWl3e9vsEtne2SRwZF0EK5U3Nt4gRYTjtC7FsxWquwLLsu3x+bdQ4PL9u3auwcyPY+WRQkLBh3uv0+NNz3Nkn2cKN8eV2R4guHqOh3ui5x7k1JI9Gm6kb49qsjwCMeF3Am9ydL3fcjJwg0vKBx5ZJjYIFx5RG3R9n8dCcNFhYXjiQyaCcLt1KgtpmaKcDMZLN2j8O4JFBf0e3qDuZIqXGxk+Jj0B6ehlgrANenGzRTkVOHivZv8JyevWYdgq9IjbibzV08Zbgbr3WOIDKNOaDimslZt2hUpBbjdO98/3tWYYW7Xt3j1uj1kXRxco0wIrnP9x0/3XfVq7ZllKLJsybJi2AX2OvnYSh6uc5nP9i78/+c9RQZ3gFWeLcaLQnkacV07mLlIBK5z7VUnlALefU+RAa1J8nCdyzVIIe++J7qOricNt7vyraeSny56vPt+6A5Ds+X4cP1rjL1326thpIVnHLHhOl/yPlLByHCFo3v9PuiSBSRx4W5jwlqldzxmiNAzkSqOCdcJsSV6tWaz1OuVmuGr3l9k6J/Uw2xjwu1ektSCvdrt3fnNzfnd5zzTw8cfGWo6UOIQC244JkDe3Vx6WwIufS/ebY3DKxBruKwlnghBvqXSzXzKs2LDEcfd6aRhUNLEsi9budHfqGneSrBvPZVAujcs66ZI1+lrrVqtXC7Xaq1pH50UrzG0qdDtl4c/fhVtuC7Hk54jhCrvpbOlepcdGdKg25ovnr+rhqmqRaWoqmanIjceCwNElWLfa0SR8fJ6kfbTpmXfqTIRcLtfWL/y3m+ozUOTSTfhXk2bnxiqIudCf71uyWrHoOqfV/AaXD260lv2VzM4yeLgsnxL9a7DhJusdwfPRaLiHiPjFS6Y4NkNXFpf9qbmA9TsNqLSKTG65XuTVoqEhDvfm3Mj2Wab51A7dtRNLDK0gjtwhOAW4NLc9OFGxQQPE9jwJqpdIt6ddUTiQQjuguH8NOGy+7K1voAtnS+RX0ps7/bP4Fp7pDZwG4wvKEW40THB1aUg3Njebf9i/J4R2sAlVwq2Sg8uim02D7aNDAux6bYlwY5so1e4/QrjmtTgYmKCq+YN1DiqQ1vTvRSn6yxjst3AbcFVYmulBRfnWxfuHdT6GwZuHO8uWL9mlF7hDn7K9AFHSnCRvnXDAriRuovM/Ij2amWy+IhPur7ZwNcqWCaN7xbuP5WNwEgvV0j9Q4N7g/Stq94n6AbYClMxuo5Cc1tOthVFsSm03Blx3VZUs2NLy1/bdYfaQlfBKAMVP0PjYq71XGxM8JSHqxijt0ys6QpFhhlcq5wrdhqFSblcnhSeDIC/3hiPhpPyoKW1Q4tm/cEzNFGD4JaBASAPXHRMWPP5DN4Em3EX6NXaIFu9c1Le3qs/XxK49BfGTUeAI1OAyxETVmp+BW+DjAx5/sgwgVxm6eFq2iGxJGP/S7/pFICWPFw+367ofgQXGFKLu/dARLUa5NptjRjDGvRyZmjpMXG4N9xsXff1bqFbISNDnjMyTIFFwtwSyjyUw1fmGtS77gIuT1/m4/M2IDsP5IRxvRpnZIC23qhwworYjd4Z0O66A7jdrAhbP9w/ItXRXN4dk8MmeQFf2sZbN324IjEhBLdUEqCbv+5iHm8tnQy5Ji3TSnwRKm1onzpc/r4MgBus0ku+V2uTSy056hirHEZWp23TTRvujVhMCMMVqt/Nf8HSrZH9Gf2P08Io9O+0K9OFyzu+pcIV8i46MgDn0Shl2sUOgYy2yz9duMIxgYQboouNuzjvEr90N5DSh6/E6hltsSpVuKJ9GQiXqD2vNkulZkQNZP6yG/GM67+OC+7fcO+nUgZjacKNxZaEG/Lu1e3Fp0933z6UmB7GRQYILn1dmji9RpnDF6YIV7wvo8CFq0XOb3vM22C8y+dc4mJ753Dj+RaES6nS+8T8FjHeBeDSOzRitLB7uHH6Mirc0H61jdjfI4IuMFqg18eSF+86LDhx2cJwKTWQN+y4CxdC+NQiUzz6knbxMzFVpoWQtOB+RQ2V+OGGdlRtdMGuMIXX3rfqA8lC2skIU/KL6Ox2KHbOrkmMAZfi3Y/MHwqclPMJOEqJNv89I8tpdjyJeIhtXCpcOMF2wfw24XyyT1CKUAE38C/IxUldotw1Jbgf4kZcOtwmWBvdZY7HKEU8Ww3AI1OAfmoEXEjt+1KCGxstHW4J/omzK8ngqtStHDBx3hmHfu+tBpRqo03QjhEuWOyUOWX+VijfyFZQotb9C3OF7aquUxsXofJF+jnkxwc33xWA24yCq8H1Nrps3D8WhvP5sDCW4SoPqU5fnEwH7lV6MbcHO5f9iVW4kU+Ug5pXJTW2otRlapWeSd3fkxLcb+kNxUr/AT+RyTYPl/z61RYtFaMbNy24N+nBrYLbUc6Zo4Um4g00czG6eo6+ZJzWDO0BVfApAheu6mcOrHH5njFcLRYh1hF3qS3c4FIFInCh8t0u81Z/orqztRoCRfsm6wzh9JYc49Klws1mSR8ylzLgpTRS/SU3XZVS3JA2XAd3kIoA3CoxmWWu22DZunR/MLY+QjLZ+/bTTPPE8y7Duc3QKtcdiy28jEbRrMKxL0KvMI8PTDlBGcu7DLjZqr8G0mGedYH37UpT8NRbUHWJ0ZetlG5qPY53WXCz+ebX106q++0L60O4fLsSVEwKyOosIo9fiAWXGc1XikGXCdc1by97env79brHHFFz+tbr1DDO1eXKGHFoRxy41o/o+4tHhgi43hXVKvN4FgG27e/RbHXZlAoa5m5x4NLTTD4JezcabqT+8LLVgnsoZcNUZOvtRAtdz1m2WpEL2PegxoErWZgPEfVufLiUVQi6psETZ+qjTGs+eny5l9WKYVSU3PJ5MaxxvCwuFlxG4YRPgnRjw+WOCdPgivnbu0ic/qs474eGC76XDvniNLHIEBduj9u3oWyESS0LwQoLF6hgdYV806qQd2PCbcZli+muI4SFC28D1om3BGsFKFSI0I0Hl9u3mh0a3yqoAQH7nki4fUoapDjbPoM2GL10OuB0W4Du9g1H7LVaUNx9WVsKpceKCbyIEwuXOnGRDWlcmM0Ki4ZqFN1flp4DP+eUl27z+o1PN8u79M7NNnMWGt/q9N1leKHhUt5AJa33bdfd4eDrPymFrZy9Ws+fb3DYVaJkY262E2Kfw8vj46gwm5drLW/PNO/91oK2Dup/gQtn2KMeaHtbTnnsF7YeuxYsJO6+LNMnz/bQLUuW6945g6rZ6RjW97PxYjiZD9Co++3aC5SJt2daO7wgzTrlLfhUtHkbR9wl63Bx54SsxO9b4jR24K9yZ2fewQpF07Cl5fN4NmhRGfdr5dn45N5W4UOa5I61PFkMB/5feLg3pcqgdbNXWO9WgT3r7LoE/xfDzzYDWowJuu5Svl9MwNWb+U//pBm8gzuPLlZ8nArYuEB/4TU2MlS7ZNsbZNjljwmhV+hxQLaUolQguxigTh1S3TeRZh2tGRDjLYvII/TB/eo46wrEBOpL91CA5c5LuFRMAC69JoXZKkQI41249ugO1VSELa2WCamcuQy6VwRun3GgU0BF6h55HN0qWGWAqacWibeu2jEPvcqZgWSaCNxMDXkSlsXKUGB6NbAhuzRhJaGY4Mr5JXzw6KtM/58sBDczZ52jt5FerzDTP9HepRR2RZ7lKBYTPI3jneHoSvXlE8XgZsqRB6BaqjSLWE6OngmDzSKdK+pbVy2Ma9gyt7FQEG5m2lAZvyBLUZ4H0fOXKO+KxVzBeLtWfOvqVmy4bsulAXVseq5uFsdlXA4kgi48WmBvKYkREzz172PTLb7toCib5EsIABUhWK3CS1G1306i13OyO12RnoeonM9a7F5NZJwbIyas1D9j/SQx2h51M3g6wwg4WGul9mAyOvsue8f317+fjSYDjXPdiO1daIYWUYAbk62ryTIm3Qrq9SO7EJMu99pCrHi70SxmZKBP+3cuZmTgXBVLhC15kiCnkOnanYjp3XAI/c1im0BMcNkKnBUcFKpGZldi0i0Fdj4w6xjj9mUrTYLLC5a1XihX7LrsLR9iwjF9P9o+xKTbvLx7He52L5g5tER8Gzr/0jpzxw/atFUrT4aFxePzUrIrRkctKsyFWoujGCd9Menmm/nTh4uLh6s8c2SRCNvQmpRuA5i0aW1QnnspBpWSt7DjJ+OTVMQqTr7abFYjXpKUBNvwBI1+9KWn/nQIv7wngUqHRMWVtYR8i9unE6FWsDOLrrVxyNNCDs+5celG7pfGKXT0Je3gD5/6UBd3WDHXUxy6iYxviTeS6DqiDZCWOazRwlqfhekmExOIIkPUZACYzjHPht+XRL2bUExw5w/BLI/1iGgDvJWLmYDZm8ToJuXbTObfoAv1J0QbYJWHdrrYniUSGRLzLVkGZ0Qvb82BWnBqMcyexe/dBNkScBmFF68KF0qvWh1iyF2J17vJxYQM0PPLL+xBVdkABmLFw4wKnvi8m6RvoUPFLIuRZR2cQIuTup3kIyUsHrqJ+hZMKOp142RW08KZUq01GVOKF6FDyA5H+MiQMNuMBibWc3VVsX41foxHK/348XSfs1WbUrNnRcbp/Qrr3WRjgif6Xmo959VAe7LYq7qHOlR4E867Sfs2A7xvh1sGcx3tIIShm7xvXS1jvEnZU+dwcpN0RUeGVNjGLGfSfx50Z/amKO+mEBNWKsdIT1r24ceEtdjeTce3nubQvACl4suh92Vbsbyblm891SyhCmg5iZ2WuxOdbppsM5n+SOUuubHro8NbIGeKFhnSiwmv0saGjR826JZaHB5cYidSsHerabN11Z68GIqFiL66bFpjjrLOAxJEN3Xfvqo9H/+yfRWyBNacbJtWA33OzeGJpJtuvA1Jqw1HZzmvxkYt2ra9mv66/y2qplGxzgqT1vFFA7/CdHfKdqP2tDYYzCeTgqfhZDKotYh1sqNUkO5e2L5jfd1Wkud30Zf9b+l3fv2WvmrpKvI09/+LV93fpy7by9v/2zao/wIkQ6uOvaWtq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19468" name="Picture 12" descr="https://camo.githubusercontent.com/233e6dc4e0b7db13dea0ee1164c9eaac875269db/687474703a2f2f636c2e6c792f31493233336a316c3258336333313143314331482f4769742d4c6f676f2d32436f6c6f722e706e6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2500306"/>
            <a:ext cx="1785950" cy="745781"/>
          </a:xfrm>
          <a:prstGeom prst="rect">
            <a:avLst/>
          </a:prstGeom>
          <a:noFill/>
        </p:spPr>
      </p:pic>
      <p:pic>
        <p:nvPicPr>
          <p:cNvPr id="19472" name="Picture 16" descr="http://3.bp.blogspot.com/-5bwNDvSdWGc/TWNtR_SO2yI/AAAAAAAAEUg/rNbvXL7d9E8/s1600/Tortoisesvn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702" y="2786058"/>
            <a:ext cx="2008775" cy="2000264"/>
          </a:xfrm>
          <a:prstGeom prst="rect">
            <a:avLst/>
          </a:prstGeom>
          <a:noFill/>
        </p:spPr>
      </p:pic>
      <p:pic>
        <p:nvPicPr>
          <p:cNvPr id="19474" name="Picture 18" descr="http://www.davidtan.org/wp-content/uploads/2009/12/netbeans-ide-logo-ico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72264" y="4000504"/>
            <a:ext cx="2143140" cy="1178728"/>
          </a:xfrm>
          <a:prstGeom prst="rect">
            <a:avLst/>
          </a:prstGeom>
          <a:noFill/>
        </p:spPr>
      </p:pic>
      <p:pic>
        <p:nvPicPr>
          <p:cNvPr id="19476" name="Picture 20" descr="http://www.webplanex.com/wp-content/uploads/2014/03/VersionControl-Serve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43174" y="4500570"/>
            <a:ext cx="3000396" cy="15001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3368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ela 14"/>
          <p:cNvGraphicFramePr>
            <a:graphicFrameLocks noGrp="1"/>
          </p:cNvGraphicFramePr>
          <p:nvPr/>
        </p:nvGraphicFramePr>
        <p:xfrm>
          <a:off x="6429388" y="1785926"/>
          <a:ext cx="2428892" cy="361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8892"/>
              </a:tblGrid>
              <a:tr h="500066">
                <a:tc>
                  <a:txBody>
                    <a:bodyPr/>
                    <a:lstStyle/>
                    <a:p>
                      <a:r>
                        <a:rPr lang="sl-SI" sz="1400" dirty="0" smtClean="0">
                          <a:latin typeface="Arial" pitchFamily="34" charset="0"/>
                          <a:cs typeface="Arial" pitchFamily="34" charset="0"/>
                        </a:rPr>
                        <a:t>NEKAJ</a:t>
                      </a:r>
                      <a:r>
                        <a:rPr lang="sl-SI" sz="1400" baseline="0" dirty="0" smtClean="0">
                          <a:latin typeface="Arial" pitchFamily="34" charset="0"/>
                          <a:cs typeface="Arial" pitchFamily="34" charset="0"/>
                        </a:rPr>
                        <a:t> REŠITEV</a:t>
                      </a:r>
                      <a:endParaRPr lang="sl-SI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0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D5"/>
                    </a:solidFill>
                  </a:tcPr>
                </a:tc>
              </a:tr>
              <a:tr h="3110814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endParaRPr lang="sl-SI" sz="1400" dirty="0"/>
                    </a:p>
                  </a:txBody>
                  <a:tcPr marL="180000" marR="180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ECF5"/>
                    </a:solidFill>
                  </a:tcPr>
                </a:tc>
              </a:tr>
            </a:tbl>
          </a:graphicData>
        </a:graphic>
      </p:graphicFrame>
      <p:sp>
        <p:nvSpPr>
          <p:cNvPr id="9" name="Pravokotnik 8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714348" y="390525"/>
            <a:ext cx="7929618" cy="1038211"/>
          </a:xfrm>
          <a:prstGeom prst="rect">
            <a:avLst/>
          </a:prstGeom>
          <a:noFill/>
          <a:ln w="18360" cap="flat">
            <a:noFill/>
            <a:bevel/>
            <a:headEnd/>
            <a:tailEnd/>
          </a:ln>
        </p:spPr>
        <p:txBody>
          <a:bodyPr vert="horz" lIns="9360" tIns="97056" rIns="9360" bIns="93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3200" b="1" dirty="0" smtClean="0">
                <a:solidFill>
                  <a:srgbClr val="8CC640"/>
                </a:solidFill>
              </a:rPr>
              <a:t>Kako to počnejo sistemski administratorji</a:t>
            </a:r>
            <a:endParaRPr lang="sl-SI" altLang="sl-SI" sz="3200" b="1" dirty="0">
              <a:solidFill>
                <a:srgbClr val="8CC64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34" y="6357958"/>
            <a:ext cx="2920992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sl-SI" sz="1100" b="1" dirty="0" smtClean="0">
                <a:solidFill>
                  <a:schemeClr val="bg1"/>
                </a:solidFill>
                <a:ea typeface="MS Gothic" pitchFamily="49" charset="-128"/>
              </a:rPr>
              <a:t>&gt; Upravljanje konfiguracije krmilnikov </a:t>
            </a:r>
            <a:r>
              <a:rPr lang="sl-SI" sz="1100" b="1" dirty="0" err="1" smtClean="0">
                <a:solidFill>
                  <a:schemeClr val="bg1"/>
                </a:solidFill>
                <a:ea typeface="MS Gothic" pitchFamily="49" charset="-128"/>
              </a:rPr>
              <a:t>NetApp</a:t>
            </a:r>
            <a:r>
              <a:rPr lang="sl-SI" sz="1100" b="1" dirty="0" smtClean="0">
                <a:solidFill>
                  <a:schemeClr val="bg1"/>
                </a:solidFill>
                <a:ea typeface="MS Gothic" pitchFamily="49" charset="-128"/>
              </a:rPr>
              <a:t> </a:t>
            </a:r>
            <a:endParaRPr lang="sl-SI" sz="1100" b="1" dirty="0">
              <a:solidFill>
                <a:schemeClr val="bg1"/>
              </a:solidFill>
              <a:latin typeface="+mn-lt"/>
              <a:ea typeface="MS Gothic" pitchFamily="49" charset="-128"/>
              <a:cs typeface="+mn-cs"/>
            </a:endParaRPr>
          </a:p>
        </p:txBody>
      </p:sp>
      <p:pic>
        <p:nvPicPr>
          <p:cNvPr id="9218" name="Picture 2" descr="Our Space Applianc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6215082"/>
            <a:ext cx="1809750" cy="523875"/>
          </a:xfrm>
          <a:prstGeom prst="rect">
            <a:avLst/>
          </a:prstGeom>
          <a:noFill/>
        </p:spPr>
      </p:pic>
      <p:sp>
        <p:nvSpPr>
          <p:cNvPr id="12" name="PoljeZBesedilom 11"/>
          <p:cNvSpPr txBox="1"/>
          <p:nvPr/>
        </p:nvSpPr>
        <p:spPr>
          <a:xfrm>
            <a:off x="714348" y="1785926"/>
            <a:ext cx="542928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>
                <a:latin typeface="Arial" pitchFamily="34" charset="0"/>
                <a:cs typeface="Arial" pitchFamily="34" charset="0"/>
              </a:rPr>
              <a:t>Poznamo različna orodja, s katerimi lahko upravljamo s konfiguracijami.</a:t>
            </a:r>
          </a:p>
          <a:p>
            <a:endParaRPr lang="sl-SI" dirty="0" smtClean="0">
              <a:latin typeface="Arial" pitchFamily="34" charset="0"/>
              <a:cs typeface="Arial" pitchFamily="34" charset="0"/>
            </a:endParaRPr>
          </a:p>
          <a:p>
            <a:r>
              <a:rPr lang="sl-SI" dirty="0" smtClean="0">
                <a:latin typeface="Arial" pitchFamily="34" charset="0"/>
                <a:cs typeface="Arial" pitchFamily="34" charset="0"/>
              </a:rPr>
              <a:t>Večinoma so namenjena distribuiranju programske opreme po napravah.</a:t>
            </a:r>
          </a:p>
          <a:p>
            <a:endParaRPr lang="sl-SI" dirty="0" smtClean="0">
              <a:latin typeface="Arial" pitchFamily="34" charset="0"/>
              <a:cs typeface="Arial" pitchFamily="34" charset="0"/>
            </a:endParaRPr>
          </a:p>
          <a:p>
            <a:r>
              <a:rPr lang="sl-SI" dirty="0" smtClean="0">
                <a:latin typeface="Arial" pitchFamily="34" charset="0"/>
                <a:cs typeface="Arial" pitchFamily="34" charset="0"/>
              </a:rPr>
              <a:t>Omogočajo tudi sledenje spremembam konfiguracije.</a:t>
            </a:r>
            <a:br>
              <a:rPr lang="sl-SI" dirty="0" smtClean="0">
                <a:latin typeface="Arial" pitchFamily="34" charset="0"/>
                <a:cs typeface="Arial" pitchFamily="34" charset="0"/>
              </a:rPr>
            </a:br>
            <a:endParaRPr lang="sl-SI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460" name="AutoShape 4" descr="data:image/png;base64,iVBORw0KGgoAAAANSUhEUgAAAVwAAACRCAMAAAC4yfDAAAAA4VBMVEX////wUDM9LQA5KAA0IQDwSyxgVT8vGgCPiHouGAArFADj4dzvQRu7t607KgDzfWtfUzb95+MmCwAiAAApEQDwSCfLyL83JgAyHwBXSioxHQDvRSL/+vnX1M7u7ekoDwD+9PLyb1ryaFL5vbXxXkX72NPvPhXzdWHxZEz08/DBvbT0hnXxWT7+7+31l4r6z8memIsAAACJgXJ1a1enopXd29X1j4D5xb73raNGNw+alIaxrKFGNgCBeWlvZU33qqAXAABKPB1xaVtENRT4t65WSSeIgGvvNgBlW0hWSjJMPRRSLkp6AAAPpklEQVR4nO2de3uayhbGFTEoKEkQRREvbVITbZPj9tI0WpuaNrtJv/8HOqAxArNmWDOAl5zz/rOf7odB8vN1zWWtGTKZBNS9+Hx9ff31wkniZvuSU5ud3UuSdH8yq/X3/TBbPeSb+Ww2m29mv+37UcQ1lFRZlzzlZDU3OxCfOFel7Eal030/jaC0ZXFNdi1dkVr7fiRPznU1u1Xzat/PIyRNyUlB6cYB0HU++Nlms9VjpOssw2xdutLeA6/zMcj2OOkWFIKtJMnjPT8Vydal+2HPD8WtPsRWkirtvT4VxPYIvTsognDtyT4fKtiXHa93FzII19pnXIB9e4R0T8jubNWl3e9vsEtne2SRwZF0EK5U3Nt4gRYTjtC7FsxWquwLLsu3x+bdQ4PL9u3auwcyPY+WRQkLBh3uv0+NNz3Nkn2cKN8eV2R4guHqOh3ui5x7k1JI9Gm6kb49qsjwCMeF3Am9ydL3fcjJwg0vKBx5ZJjYIFx5RG3R9n8dCcNFhYXjiQyaCcLt1KgtpmaKcDMZLN2j8O4JFBf0e3qDuZIqXGxk+Jj0B6ehlgrANenGzRTkVOHivZv8JyevWYdgq9IjbibzV08Zbgbr3WOIDKNOaDimslZt2hUpBbjdO98/3tWYYW7Xt3j1uj1kXRxco0wIrnP9x0/3XfVq7ZllKLJsybJi2AX2OvnYSh6uc5nP9i78/+c9RQZ3gFWeLcaLQnkacV07mLlIBK5z7VUnlALefU+RAa1J8nCdyzVIIe++J7qOricNt7vyraeSny56vPt+6A5Ds+X4cP1rjL1326thpIVnHLHhOl/yPlLByHCFo3v9PuiSBSRx4W5jwlqldzxmiNAzkSqOCdcJsSV6tWaz1OuVmuGr3l9k6J/Uw2xjwu1ektSCvdrt3fnNzfnd5zzTw8cfGWo6UOIQC244JkDe3Vx6WwIufS/ebY3DKxBruKwlnghBvqXSzXzKs2LDEcfd6aRhUNLEsi9budHfqGneSrBvPZVAujcs66ZI1+lrrVqtXC7Xaq1pH50UrzG0qdDtl4c/fhVtuC7Hk54jhCrvpbOlepcdGdKg25ovnr+rhqmqRaWoqmanIjceCwNElWLfa0SR8fJ6kfbTpmXfqTIRcLtfWL/y3m+ozUOTSTfhXk2bnxiqIudCf71uyWrHoOqfV/AaXD260lv2VzM4yeLgsnxL9a7DhJusdwfPRaLiHiPjFS6Y4NkNXFpf9qbmA9TsNqLSKTG65XuTVoqEhDvfm3Mj2Wab51A7dtRNLDK0gjtwhOAW4NLc9OFGxQQPE9jwJqpdIt6ddUTiQQjuguH8NOGy+7K1voAtnS+RX0ps7/bP4Fp7pDZwG4wvKEW40THB1aUg3Njebf9i/J4R2sAlVwq2Sg8uim02D7aNDAux6bYlwY5so1e4/QrjmtTgYmKCq+YN1DiqQ1vTvRSn6yxjst3AbcFVYmulBRfnWxfuHdT6GwZuHO8uWL9mlF7hDn7K9AFHSnCRvnXDAriRuovM/Ij2amWy+IhPur7ZwNcqWCaN7xbuP5WNwEgvV0j9Q4N7g/Stq94n6AbYClMxuo5Cc1tOthVFsSm03Blx3VZUs2NLy1/bdYfaQlfBKAMVP0PjYq71XGxM8JSHqxijt0ys6QpFhhlcq5wrdhqFSblcnhSeDIC/3hiPhpPyoKW1Q4tm/cEzNFGD4JaBASAPXHRMWPP5DN4Em3EX6NXaIFu9c1Le3qs/XxK49BfGTUeAI1OAyxETVmp+BW+DjAx5/sgwgVxm6eFq2iGxJGP/S7/pFICWPFw+367ofgQXGFKLu/dARLUa5NptjRjDGvRyZmjpMXG4N9xsXff1bqFbISNDnjMyTIFFwtwSyjyUw1fmGtS77gIuT1/m4/M2IDsP5IRxvRpnZIC23qhwworYjd4Z0O66A7jdrAhbP9w/ItXRXN4dk8MmeQFf2sZbN324IjEhBLdUEqCbv+5iHm8tnQy5Ji3TSnwRKm1onzpc/r4MgBus0ku+V2uTSy056hirHEZWp23TTRvujVhMCMMVqt/Nf8HSrZH9Gf2P08Io9O+0K9OFyzu+pcIV8i46MgDn0Shl2sUOgYy2yz9duMIxgYQboouNuzjvEr90N5DSh6/E6hltsSpVuKJ9GQiXqD2vNkulZkQNZP6yG/GM67+OC+7fcO+nUgZjacKNxZaEG/Lu1e3Fp0933z6UmB7GRQYILn1dmji9RpnDF6YIV7wvo8CFq0XOb3vM22C8y+dc4mJ753Dj+RaES6nS+8T8FjHeBeDSOzRitLB7uHH6Mirc0H61jdjfI4IuMFqg18eSF+86LDhx2cJwKTWQN+y4CxdC+NQiUzz6knbxMzFVpoWQtOB+RQ2V+OGGdlRtdMGuMIXX3rfqA8lC2skIU/KL6Ox2KHbOrkmMAZfi3Y/MHwqclPMJOEqJNv89I8tpdjyJeIhtXCpcOMF2wfw24XyyT1CKUAE38C/IxUldotw1Jbgf4kZcOtwmWBvdZY7HKEU8Ww3AI1OAfmoEXEjt+1KCGxstHW4J/omzK8ngqtStHDBx3hmHfu+tBpRqo03QjhEuWOyUOWX+VijfyFZQotb9C3OF7aquUxsXofJF+jnkxwc33xWA24yCq8H1Nrps3D8WhvP5sDCW4SoPqU5fnEwH7lV6MbcHO5f9iVW4kU+Ug5pXJTW2otRlapWeSd3fkxLcb+kNxUr/AT+RyTYPl/z61RYtFaMbNy24N+nBrYLbUc6Zo4Um4g00czG6eo6+ZJzWDO0BVfApAheu6mcOrHH5njFcLRYh1hF3qS3c4FIFInCh8t0u81Z/orqztRoCRfsm6wzh9JYc49Klws1mSR8ylzLgpTRS/SU3XZVS3JA2XAd3kIoA3CoxmWWu22DZunR/MLY+QjLZ+/bTTPPE8y7Duc3QKtcdiy28jEbRrMKxL0KvMI8PTDlBGcu7DLjZqr8G0mGedYH37UpT8NRbUHWJ0ZetlG5qPY53WXCz+ebX106q++0L60O4fLsSVEwKyOosIo9fiAWXGc1XikGXCdc1by97env79brHHFFz+tbr1DDO1eXKGHFoRxy41o/o+4tHhgi43hXVKvN4FgG27e/RbHXZlAoa5m5x4NLTTD4JezcabqT+8LLVgnsoZcNUZOvtRAtdz1m2WpEL2PegxoErWZgPEfVufLiUVQi6psETZ+qjTGs+eny5l9WKYVSU3PJ5MaxxvCwuFlxG4YRPgnRjw+WOCdPgivnbu0ic/qs474eGC76XDvniNLHIEBduj9u3oWyESS0LwQoLF6hgdYV806qQd2PCbcZli+muI4SFC28D1om3BGsFKFSI0I0Hl9u3mh0a3yqoAQH7nki4fUoapDjbPoM2GL10OuB0W4Du9g1H7LVaUNx9WVsKpceKCbyIEwuXOnGRDWlcmM0Ki4ZqFN1flp4DP+eUl27z+o1PN8u79M7NNnMWGt/q9N1leKHhUt5AJa33bdfd4eDrPymFrZy9Ws+fb3DYVaJkY262E2Kfw8vj46gwm5drLW/PNO/91oK2Dup/gQtn2KMeaHtbTnnsF7YeuxYsJO6+LNMnz/bQLUuW6945g6rZ6RjW97PxYjiZD9Co++3aC5SJt2daO7wgzTrlLfhUtHkbR9wl63Bx54SsxO9b4jR24K9yZ2fewQpF07Cl5fN4NmhRGfdr5dn45N5W4UOa5I61PFkMB/5feLg3pcqgdbNXWO9WgT3r7LoE/xfDzzYDWowJuu5Svl9MwNWb+U//pBm8gzuPLlZ8nArYuEB/4TU2MlS7ZNsbZNjljwmhV+hxQLaUolQguxigTh1S3TeRZh2tGRDjLYvII/TB/eo46wrEBOpL91CA5c5LuFRMAC69JoXZKkQI41249ugO1VSELa2WCamcuQy6VwRun3GgU0BF6h55HN0qWGWAqacWibeu2jEPvcqZgWSaCNxMDXkSlsXKUGB6NbAhuzRhJaGY4Mr5JXzw6KtM/58sBDczZ52jt5FerzDTP9HepRR2RZ7lKBYTPI3jneHoSvXlE8XgZsqRB6BaqjSLWE6OngmDzSKdK+pbVy2Ma9gyt7FQEG5m2lAZvyBLUZ4H0fOXKO+KxVzBeLtWfOvqVmy4bsulAXVseq5uFsdlXA4kgi48WmBvKYkREzz172PTLb7toCib5EsIABUhWK3CS1G1306i13OyO12RnoeonM9a7F5NZJwbIyas1D9j/SQx2h51M3g6wwg4WGul9mAyOvsue8f317+fjSYDjXPdiO1daIYWUYAbk62ryTIm3Qrq9SO7EJMu99pCrHi70SxmZKBP+3cuZmTgXBVLhC15kiCnkOnanYjp3XAI/c1im0BMcNkKnBUcFKpGZldi0i0Fdj4w6xjj9mUrTYLLC5a1XihX7LrsLR9iwjF9P9o+xKTbvLx7He52L5g5tER8Gzr/0jpzxw/atFUrT4aFxePzUrIrRkctKsyFWoujGCd9Menmm/nTh4uLh6s8c2SRCNvQmpRuA5i0aW1QnnspBpWSt7DjJ+OTVMQqTr7abFYjXpKUBNvwBI1+9KWn/nQIv7wngUqHRMWVtYR8i9unE6FWsDOLrrVxyNNCDs+5celG7pfGKXT0Je3gD5/6UBd3WDHXUxy6iYxviTeS6DqiDZCWOazRwlqfhekmExOIIkPUZACYzjHPht+XRL2bUExw5w/BLI/1iGgDvJWLmYDZm8ToJuXbTObfoAv1J0QbYJWHdrrYniUSGRLzLVkGZ0Qvb82BWnBqMcyexe/dBNkScBmFF68KF0qvWh1iyF2J17vJxYQM0PPLL+xBVdkABmLFw4wKnvi8m6RvoUPFLIuRZR2cQIuTup3kIyUsHrqJ+hZMKOp142RW08KZUq01GVOKF6FDyA5H+MiQMNuMBibWc3VVsX41foxHK/348XSfs1WbUrNnRcbp/Qrr3WRjgif6Xmo959VAe7LYq7qHOlR4E867Sfs2A7xvh1sGcx3tIIShm7xvXS1jvEnZU+dwcpN0RUeGVNjGLGfSfx50Z/amKO+mEBNWKsdIT1r24ceEtdjeTce3nubQvACl4suh92Vbsbyblm891SyhCmg5iZ2WuxOdbppsM5n+SOUuubHro8NbIGeKFhnSiwmv0saGjR826JZaHB5cYidSsHerabN11Z68GIqFiL66bFpjjrLOAxJEN3Xfvqo9H/+yfRWyBNacbJtWA33OzeGJpJtuvA1Jqw1HZzmvxkYt2ra9mv66/y2qplGxzgqT1vFFA7/CdHfKdqP2tDYYzCeTgqfhZDKotYh1sqNUkO5e2L5jfd1Wkud30Zf9b+l3fv2WvmrpKvI09/+LV93fpy7by9v/2zao/wIkQ6uOvaWtq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19462" name="AutoShape 6" descr="data:image/png;base64,iVBORw0KGgoAAAANSUhEUgAAAVwAAACRCAMAAAC4yfDAAAAA4VBMVEX////wUDM9LQA5KAA0IQDwSyxgVT8vGgCPiHouGAArFADj4dzvQRu7t607KgDzfWtfUzb95+MmCwAiAAApEQDwSCfLyL83JgAyHwBXSioxHQDvRSL/+vnX1M7u7ekoDwD+9PLyb1ryaFL5vbXxXkX72NPvPhXzdWHxZEz08/DBvbT0hnXxWT7+7+31l4r6z8memIsAAACJgXJ1a1enopXd29X1j4D5xb73raNGNw+alIaxrKFGNgCBeWlvZU33qqAXAABKPB1xaVtENRT4t65WSSeIgGvvNgBlW0hWSjJMPRRSLkp6AAAPpklEQVR4nO2de3uayhbGFTEoKEkQRREvbVITbZPj9tI0WpuaNrtJv/8HOqAxArNmWDOAl5zz/rOf7odB8vN1zWWtGTKZBNS9+Hx9ff31wkniZvuSU5ud3UuSdH8yq/X3/TBbPeSb+Ww2m29mv+37UcQ1lFRZlzzlZDU3OxCfOFel7Eal030/jaC0ZXFNdi1dkVr7fiRPznU1u1Xzat/PIyRNyUlB6cYB0HU++Nlms9VjpOssw2xdutLeA6/zMcj2OOkWFIKtJMnjPT8Vydal+2HPD8WtPsRWkirtvT4VxPYIvTsognDtyT4fKtiXHa93FzII19pnXIB9e4R0T8jubNWl3e9vsEtne2SRwZF0EK5U3Nt4gRYTjtC7FsxWquwLLsu3x+bdQ4PL9u3auwcyPY+WRQkLBh3uv0+NNz3Nkn2cKN8eV2R4guHqOh3ui5x7k1JI9Gm6kb49qsjwCMeF3Am9ydL3fcjJwg0vKBx5ZJjYIFx5RG3R9n8dCcNFhYXjiQyaCcLt1KgtpmaKcDMZLN2j8O4JFBf0e3qDuZIqXGxk+Jj0B6ehlgrANenGzRTkVOHivZv8JyevWYdgq9IjbibzV08Zbgbr3WOIDKNOaDimslZt2hUpBbjdO98/3tWYYW7Xt3j1uj1kXRxco0wIrnP9x0/3XfVq7ZllKLJsybJi2AX2OvnYSh6uc5nP9i78/+c9RQZ3gFWeLcaLQnkacV07mLlIBK5z7VUnlALefU+RAa1J8nCdyzVIIe++J7qOricNt7vyraeSny56vPt+6A5Ds+X4cP1rjL1326thpIVnHLHhOl/yPlLByHCFo3v9PuiSBSRx4W5jwlqldzxmiNAzkSqOCdcJsSV6tWaz1OuVmuGr3l9k6J/Uw2xjwu1ektSCvdrt3fnNzfnd5zzTw8cfGWo6UOIQC244JkDe3Vx6WwIufS/ebY3DKxBruKwlnghBvqXSzXzKs2LDEcfd6aRhUNLEsi9budHfqGneSrBvPZVAujcs66ZI1+lrrVqtXC7Xaq1pH50UrzG0qdDtl4c/fhVtuC7Hk54jhCrvpbOlepcdGdKg25ovnr+rhqmqRaWoqmanIjceCwNElWLfa0SR8fJ6kfbTpmXfqTIRcLtfWL/y3m+ozUOTSTfhXk2bnxiqIudCf71uyWrHoOqfV/AaXD260lv2VzM4yeLgsnxL9a7DhJusdwfPRaLiHiPjFS6Y4NkNXFpf9qbmA9TsNqLSKTG65XuTVoqEhDvfm3Mj2Wab51A7dtRNLDK0gjtwhOAW4NLc9OFGxQQPE9jwJqpdIt6ddUTiQQjuguH8NOGy+7K1voAtnS+RX0ps7/bP4Fp7pDZwG4wvKEW40THB1aUg3Njebf9i/J4R2sAlVwq2Sg8uim02D7aNDAux6bYlwY5so1e4/QrjmtTgYmKCq+YN1DiqQ1vTvRSn6yxjst3AbcFVYmulBRfnWxfuHdT6GwZuHO8uWL9mlF7hDn7K9AFHSnCRvnXDAriRuovM/Ij2amWy+IhPur7ZwNcqWCaN7xbuP5WNwEgvV0j9Q4N7g/Stq94n6AbYClMxuo5Cc1tOthVFsSm03Blx3VZUs2NLy1/bdYfaQlfBKAMVP0PjYq71XGxM8JSHqxijt0ys6QpFhhlcq5wrdhqFSblcnhSeDIC/3hiPhpPyoKW1Q4tm/cEzNFGD4JaBASAPXHRMWPP5DN4Em3EX6NXaIFu9c1Le3qs/XxK49BfGTUeAI1OAyxETVmp+BW+DjAx5/sgwgVxm6eFq2iGxJGP/S7/pFICWPFw+367ofgQXGFKLu/dARLUa5NptjRjDGvRyZmjpMXG4N9xsXff1bqFbISNDnjMyTIFFwtwSyjyUw1fmGtS77gIuT1/m4/M2IDsP5IRxvRpnZIC23qhwworYjd4Z0O66A7jdrAhbP9w/ItXRXN4dk8MmeQFf2sZbN324IjEhBLdUEqCbv+5iHm8tnQy5Ji3TSnwRKm1onzpc/r4MgBus0ku+V2uTSy056hirHEZWp23TTRvujVhMCMMVqt/Nf8HSrZH9Gf2P08Io9O+0K9OFyzu+pcIV8i46MgDn0Shl2sUOgYy2yz9duMIxgYQboouNuzjvEr90N5DSh6/E6hltsSpVuKJ9GQiXqD2vNkulZkQNZP6yG/GM67+OC+7fcO+nUgZjacKNxZaEG/Lu1e3Fp0933z6UmB7GRQYILn1dmji9RpnDF6YIV7wvo8CFq0XOb3vM22C8y+dc4mJ753Dj+RaES6nS+8T8FjHeBeDSOzRitLB7uHH6Mirc0H61jdjfI4IuMFqg18eSF+86LDhx2cJwKTWQN+y4CxdC+NQiUzz6knbxMzFVpoWQtOB+RQ2V+OGGdlRtdMGuMIXX3rfqA8lC2skIU/KL6Ox2KHbOrkmMAZfi3Y/MHwqclPMJOEqJNv89I8tpdjyJeIhtXCpcOMF2wfw24XyyT1CKUAE38C/IxUldotw1Jbgf4kZcOtwmWBvdZY7HKEU8Ww3AI1OAfmoEXEjt+1KCGxstHW4J/omzK8ngqtStHDBx3hmHfu+tBpRqo03QjhEuWOyUOWX+VijfyFZQotb9C3OF7aquUxsXofJF+jnkxwc33xWA24yCq8H1Nrps3D8WhvP5sDCW4SoPqU5fnEwH7lV6MbcHO5f9iVW4kU+Ug5pXJTW2otRlapWeSd3fkxLcb+kNxUr/AT+RyTYPl/z61RYtFaMbNy24N+nBrYLbUc6Zo4Um4g00czG6eo6+ZJzWDO0BVfApAheu6mcOrHH5njFcLRYh1hF3qS3c4FIFInCh8t0u81Z/orqztRoCRfsm6wzh9JYc49Klws1mSR8ylzLgpTRS/SU3XZVS3JA2XAd3kIoA3CoxmWWu22DZunR/MLY+QjLZ+/bTTPPE8y7Duc3QKtcdiy28jEbRrMKxL0KvMI8PTDlBGcu7DLjZqr8G0mGedYH37UpT8NRbUHWJ0ZetlG5qPY53WXCz+ebX106q++0L60O4fLsSVEwKyOosIo9fiAWXGc1XikGXCdc1by97env79brHHFFz+tbr1DDO1eXKGHFoRxy41o/o+4tHhgi43hXVKvN4FgG27e/RbHXZlAoa5m5x4NLTTD4JezcabqT+8LLVgnsoZcNUZOvtRAtdz1m2WpEL2PegxoErWZgPEfVufLiUVQi6psETZ+qjTGs+eny5l9WKYVSU3PJ5MaxxvCwuFlxG4YRPgnRjw+WOCdPgivnbu0ic/qs474eGC76XDvniNLHIEBduj9u3oWyESS0LwQoLF6hgdYV806qQd2PCbcZli+muI4SFC28D1om3BGsFKFSI0I0Hl9u3mh0a3yqoAQH7nki4fUoapDjbPoM2GL10OuB0W4Du9g1H7LVaUNx9WVsKpceKCbyIEwuXOnGRDWlcmM0Ki4ZqFN1flp4DP+eUl27z+o1PN8u79M7NNnMWGt/q9N1leKHhUt5AJa33bdfd4eDrPymFrZy9Ws+fb3DYVaJkY262E2Kfw8vj46gwm5drLW/PNO/91oK2Dup/gQtn2KMeaHtbTnnsF7YeuxYsJO6+LNMnz/bQLUuW6945g6rZ6RjW97PxYjiZD9Co++3aC5SJt2daO7wgzTrlLfhUtHkbR9wl63Bx54SsxO9b4jR24K9yZ2fewQpF07Cl5fN4NmhRGfdr5dn45N5W4UOa5I61PFkMB/5feLg3pcqgdbNXWO9WgT3r7LoE/xfDzzYDWowJuu5Svl9MwNWb+U//pBm8gzuPLlZ8nArYuEB/4TU2MlS7ZNsbZNjljwmhV+hxQLaUolQguxigTh1S3TeRZh2tGRDjLYvII/TB/eo46wrEBOpL91CA5c5LuFRMAC69JoXZKkQI41249ugO1VSELa2WCamcuQy6VwRun3GgU0BF6h55HN0qWGWAqacWibeu2jEPvcqZgWSaCNxMDXkSlsXKUGB6NbAhuzRhJaGY4Mr5JXzw6KtM/58sBDczZ52jt5FerzDTP9HepRR2RZ7lKBYTPI3jneHoSvXlE8XgZsqRB6BaqjSLWE6OngmDzSKdK+pbVy2Ma9gyt7FQEG5m2lAZvyBLUZ4H0fOXKO+KxVzBeLtWfOvqVmy4bsulAXVseq5uFsdlXA4kgi48WmBvKYkREzz172PTLb7toCib5EsIABUhWK3CS1G1306i13OyO12RnoeonM9a7F5NZJwbIyas1D9j/SQx2h51M3g6wwg4WGul9mAyOvsue8f317+fjSYDjXPdiO1daIYWUYAbk62ryTIm3Qrq9SO7EJMu99pCrHi70SxmZKBP+3cuZmTgXBVLhC15kiCnkOnanYjp3XAI/c1im0BMcNkKnBUcFKpGZldi0i0Fdj4w6xjj9mUrTYLLC5a1XihX7LrsLR9iwjF9P9o+xKTbvLx7He52L5g5tER8Gzr/0jpzxw/atFUrT4aFxePzUrIrRkctKsyFWoujGCd9Menmm/nTh4uLh6s8c2SRCNvQmpRuA5i0aW1QnnspBpWSt7DjJ+OTVMQqTr7abFYjXpKUBNvwBI1+9KWn/nQIv7wngUqHRMWVtYR8i9unE6FWsDOLrrVxyNNCDs+5celG7pfGKXT0Je3gD5/6UBd3WDHXUxy6iYxviTeS6DqiDZCWOazRwlqfhekmExOIIkPUZACYzjHPht+XRL2bUExw5w/BLI/1iGgDvJWLmYDZm8ToJuXbTObfoAv1J0QbYJWHdrrYniUSGRLzLVkGZ0Qvb82BWnBqMcyexe/dBNkScBmFF68KF0qvWh1iyF2J17vJxYQM0PPLL+xBVdkABmLFw4wKnvi8m6RvoUPFLIuRZR2cQIuTup3kIyUsHrqJ+hZMKOp142RW08KZUq01GVOKF6FDyA5H+MiQMNuMBibWc3VVsX41foxHK/348XSfs1WbUrNnRcbp/Qrr3WRjgif6Xmo959VAe7LYq7qHOlR4E867Sfs2A7xvh1sGcx3tIIShm7xvXS1jvEnZU+dwcpN0RUeGVNjGLGfSfx50Z/amKO+mEBNWKsdIT1r24ceEtdjeTce3nubQvACl4suh92Vbsbyblm891SyhCmg5iZ2WuxOdbppsM5n+SOUuubHro8NbIGeKFhnSiwmv0saGjR826JZaHB5cYidSsHerabN11Z68GIqFiL66bFpjjrLOAxJEN3Xfvqo9H/+yfRWyBNacbJtWA33OzeGJpJtuvA1Jqw1HZzmvxkYt2ra9mv66/y2qplGxzgqT1vFFA7/CdHfKdqP2tDYYzCeTgqfhZDKotYh1sqNUkO5e2L5jfd1Wkud30Zf9b+l3fv2WvmrpKvI09/+LV93fpy7by9v/2zao/wIkQ6uOvaWtq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19464" name="AutoShape 8" descr="data:image/png;base64,iVBORw0KGgoAAAANSUhEUgAAAVwAAACRCAMAAAC4yfDAAAAA4VBMVEX////wUDM9LQA5KAA0IQDwSyxgVT8vGgCPiHouGAArFADj4dzvQRu7t607KgDzfWtfUzb95+MmCwAiAAApEQDwSCfLyL83JgAyHwBXSioxHQDvRSL/+vnX1M7u7ekoDwD+9PLyb1ryaFL5vbXxXkX72NPvPhXzdWHxZEz08/DBvbT0hnXxWT7+7+31l4r6z8memIsAAACJgXJ1a1enopXd29X1j4D5xb73raNGNw+alIaxrKFGNgCBeWlvZU33qqAXAABKPB1xaVtENRT4t65WSSeIgGvvNgBlW0hWSjJMPRRSLkp6AAAPpklEQVR4nO2de3uayhbGFTEoKEkQRREvbVITbZPj9tI0WpuaNrtJv/8HOqAxArNmWDOAl5zz/rOf7odB8vN1zWWtGTKZBNS9+Hx9ff31wkniZvuSU5ud3UuSdH8yq/X3/TBbPeSb+Ww2m29mv+37UcQ1lFRZlzzlZDU3OxCfOFel7Eal030/jaC0ZXFNdi1dkVr7fiRPznU1u1Xzat/PIyRNyUlB6cYB0HU++Nlms9VjpOssw2xdutLeA6/zMcj2OOkWFIKtJMnjPT8Vydal+2HPD8WtPsRWkirtvT4VxPYIvTsognDtyT4fKtiXHa93FzII19pnXIB9e4R0T8jubNWl3e9vsEtne2SRwZF0EK5U3Nt4gRYTjtC7FsxWquwLLsu3x+bdQ4PL9u3auwcyPY+WRQkLBh3uv0+NNz3Nkn2cKN8eV2R4guHqOh3ui5x7k1JI9Gm6kb49qsjwCMeF3Am9ydL3fcjJwg0vKBx5ZJjYIFx5RG3R9n8dCcNFhYXjiQyaCcLt1KgtpmaKcDMZLN2j8O4JFBf0e3qDuZIqXGxk+Jj0B6ehlgrANenGzRTkVOHivZv8JyevWYdgq9IjbibzV08Zbgbr3WOIDKNOaDimslZt2hUpBbjdO98/3tWYYW7Xt3j1uj1kXRxco0wIrnP9x0/3XfVq7ZllKLJsybJi2AX2OvnYSh6uc5nP9i78/+c9RQZ3gFWeLcaLQnkacV07mLlIBK5z7VUnlALefU+RAa1J8nCdyzVIIe++J7qOricNt7vyraeSny56vPt+6A5Ds+X4cP1rjL1326thpIVnHLHhOl/yPlLByHCFo3v9PuiSBSRx4W5jwlqldzxmiNAzkSqOCdcJsSV6tWaz1OuVmuGr3l9k6J/Uw2xjwu1ektSCvdrt3fnNzfnd5zzTw8cfGWo6UOIQC244JkDe3Vx6WwIufS/ebY3DKxBruKwlnghBvqXSzXzKs2LDEcfd6aRhUNLEsi9budHfqGneSrBvPZVAujcs66ZI1+lrrVqtXC7Xaq1pH50UrzG0qdDtl4c/fhVtuC7Hk54jhCrvpbOlepcdGdKg25ovnr+rhqmqRaWoqmanIjceCwNElWLfa0SR8fJ6kfbTpmXfqTIRcLtfWL/y3m+ozUOTSTfhXk2bnxiqIudCf71uyWrHoOqfV/AaXD260lv2VzM4yeLgsnxL9a7DhJusdwfPRaLiHiPjFS6Y4NkNXFpf9qbmA9TsNqLSKTG65XuTVoqEhDvfm3Mj2Wab51A7dtRNLDK0gjtwhOAW4NLc9OFGxQQPE9jwJqpdIt6ddUTiQQjuguH8NOGy+7K1voAtnS+RX0ps7/bP4Fp7pDZwG4wvKEW40THB1aUg3Njebf9i/J4R2sAlVwq2Sg8uim02D7aNDAux6bYlwY5so1e4/QrjmtTgYmKCq+YN1DiqQ1vTvRSn6yxjst3AbcFVYmulBRfnWxfuHdT6GwZuHO8uWL9mlF7hDn7K9AFHSnCRvnXDAriRuovM/Ij2amWy+IhPur7ZwNcqWCaN7xbuP5WNwEgvV0j9Q4N7g/Stq94n6AbYClMxuo5Cc1tOthVFsSm03Blx3VZUs2NLy1/bdYfaQlfBKAMVP0PjYq71XGxM8JSHqxijt0ys6QpFhhlcq5wrdhqFSblcnhSeDIC/3hiPhpPyoKW1Q4tm/cEzNFGD4JaBASAPXHRMWPP5DN4Em3EX6NXaIFu9c1Le3qs/XxK49BfGTUeAI1OAyxETVmp+BW+DjAx5/sgwgVxm6eFq2iGxJGP/S7/pFICWPFw+367ofgQXGFKLu/dARLUa5NptjRjDGvRyZmjpMXG4N9xsXff1bqFbISNDnjMyTIFFwtwSyjyUw1fmGtS77gIuT1/m4/M2IDsP5IRxvRpnZIC23qhwworYjd4Z0O66A7jdrAhbP9w/ItXRXN4dk8MmeQFf2sZbN324IjEhBLdUEqCbv+5iHm8tnQy5Ji3TSnwRKm1onzpc/r4MgBus0ku+V2uTSy056hirHEZWp23TTRvujVhMCMMVqt/Nf8HSrZH9Gf2P08Io9O+0K9OFyzu+pcIV8i46MgDn0Shl2sUOgYy2yz9duMIxgYQboouNuzjvEr90N5DSh6/E6hltsSpVuKJ9GQiXqD2vNkulZkQNZP6yG/GM67+OC+7fcO+nUgZjacKNxZaEG/Lu1e3Fp0933z6UmB7GRQYILn1dmji9RpnDF6YIV7wvo8CFq0XOb3vM22C8y+dc4mJ753Dj+RaES6nS+8T8FjHeBeDSOzRitLB7uHH6Mirc0H61jdjfI4IuMFqg18eSF+86LDhx2cJwKTWQN+y4CxdC+NQiUzz6knbxMzFVpoWQtOB+RQ2V+OGGdlRtdMGuMIXX3rfqA8lC2skIU/KL6Ox2KHbOrkmMAZfi3Y/MHwqclPMJOEqJNv89I8tpdjyJeIhtXCpcOMF2wfw24XyyT1CKUAE38C/IxUldotw1Jbgf4kZcOtwmWBvdZY7HKEU8Ww3AI1OAfmoEXEjt+1KCGxstHW4J/omzK8ngqtStHDBx3hmHfu+tBpRqo03QjhEuWOyUOWX+VijfyFZQotb9C3OF7aquUxsXofJF+jnkxwc33xWA24yCq8H1Nrps3D8WhvP5sDCW4SoPqU5fnEwH7lV6MbcHO5f9iVW4kU+Ug5pXJTW2otRlapWeSd3fkxLcb+kNxUr/AT+RyTYPl/z61RYtFaMbNy24N+nBrYLbUc6Zo4Um4g00czG6eo6+ZJzWDO0BVfApAheu6mcOrHH5njFcLRYh1hF3qS3c4FIFInCh8t0u81Z/orqztRoCRfsm6wzh9JYc49Klws1mSR8ylzLgpTRS/SU3XZVS3JA2XAd3kIoA3CoxmWWu22DZunR/MLY+QjLZ+/bTTPPE8y7Duc3QKtcdiy28jEbRrMKxL0KvMI8PTDlBGcu7DLjZqr8G0mGedYH37UpT8NRbUHWJ0ZetlG5qPY53WXCz+ebX106q++0L60O4fLsSVEwKyOosIo9fiAWXGc1XikGXCdc1by97env79brHHFFz+tbr1DDO1eXKGHFoRxy41o/o+4tHhgi43hXVKvN4FgG27e/RbHXZlAoa5m5x4NLTTD4JezcabqT+8LLVgnsoZcNUZOvtRAtdz1m2WpEL2PegxoErWZgPEfVufLiUVQi6psETZ+qjTGs+eny5l9WKYVSU3PJ5MaxxvCwuFlxG4YRPgnRjw+WOCdPgivnbu0ic/qs474eGC76XDvniNLHIEBduj9u3oWyESS0LwQoLF6hgdYV806qQd2PCbcZli+muI4SFC28D1om3BGsFKFSI0I0Hl9u3mh0a3yqoAQH7nki4fUoapDjbPoM2GL10OuB0W4Du9g1H7LVaUNx9WVsKpceKCbyIEwuXOnGRDWlcmM0Ki4ZqFN1flp4DP+eUl27z+o1PN8u79M7NNnMWGt/q9N1leKHhUt5AJa33bdfd4eDrPymFrZy9Ws+fb3DYVaJkY262E2Kfw8vj46gwm5drLW/PNO/91oK2Dup/gQtn2KMeaHtbTnnsF7YeuxYsJO6+LNMnz/bQLUuW6945g6rZ6RjW97PxYjiZD9Co++3aC5SJt2daO7wgzTrlLfhUtHkbR9wl63Bx54SsxO9b4jR24K9yZ2fewQpF07Cl5fN4NmhRGfdr5dn45N5W4UOa5I61PFkMB/5feLg3pcqgdbNXWO9WgT3r7LoE/xfDzzYDWowJuu5Svl9MwNWb+U//pBm8gzuPLlZ8nArYuEB/4TU2MlS7ZNsbZNjljwmhV+hxQLaUolQguxigTh1S3TeRZh2tGRDjLYvII/TB/eo46wrEBOpL91CA5c5LuFRMAC69JoXZKkQI41249ugO1VSELa2WCamcuQy6VwRun3GgU0BF6h55HN0qWGWAqacWibeu2jEPvcqZgWSaCNxMDXkSlsXKUGB6NbAhuzRhJaGY4Mr5JXzw6KtM/58sBDczZ52jt5FerzDTP9HepRR2RZ7lKBYTPI3jneHoSvXlE8XgZsqRB6BaqjSLWE6OngmDzSKdK+pbVy2Ma9gyt7FQEG5m2lAZvyBLUZ4H0fOXKO+KxVzBeLtWfOvqVmy4bsulAXVseq5uFsdlXA4kgi48WmBvKYkREzz172PTLb7toCib5EsIABUhWK3CS1G1306i13OyO12RnoeonM9a7F5NZJwbIyas1D9j/SQx2h51M3g6wwg4WGul9mAyOvsue8f317+fjSYDjXPdiO1daIYWUYAbk62ryTIm3Qrq9SO7EJMu99pCrHi70SxmZKBP+3cuZmTgXBVLhC15kiCnkOnanYjp3XAI/c1im0BMcNkKnBUcFKpGZldi0i0Fdj4w6xjj9mUrTYLLC5a1XihX7LrsLR9iwjF9P9o+xKTbvLx7He52L5g5tER8Gzr/0jpzxw/atFUrT4aFxePzUrIrRkctKsyFWoujGCd9Menmm/nTh4uLh6s8c2SRCNvQmpRuA5i0aW1QnnspBpWSt7DjJ+OTVMQqTr7abFYjXpKUBNvwBI1+9KWn/nQIv7wngUqHRMWVtYR8i9unE6FWsDOLrrVxyNNCDs+5celG7pfGKXT0Je3gD5/6UBd3WDHXUxy6iYxviTeS6DqiDZCWOazRwlqfhekmExOIIkPUZACYzjHPht+XRL2bUExw5w/BLI/1iGgDvJWLmYDZm8ToJuXbTObfoAv1J0QbYJWHdrrYniUSGRLzLVkGZ0Qvb82BWnBqMcyexe/dBNkScBmFF68KF0qvWh1iyF2J17vJxYQM0PPLL+xBVdkABmLFw4wKnvi8m6RvoUPFLIuRZR2cQIuTup3kIyUsHrqJ+hZMKOp142RW08KZUq01GVOKF6FDyA5H+MiQMNuMBibWc3VVsX41foxHK/348XSfs1WbUrNnRcbp/Qrr3WRjgif6Xmo959VAe7LYq7qHOlR4E867Sfs2A7xvh1sGcx3tIIShm7xvXS1jvEnZU+dwcpN0RUeGVNjGLGfSfx50Z/amKO+mEBNWKsdIT1r24ceEtdjeTce3nubQvACl4suh92Vbsbyblm891SyhCmg5iZ2WuxOdbppsM5n+SOUuubHro8NbIGeKFhnSiwmv0saGjR826JZaHB5cYidSsHerabN11Z68GIqFiL66bFpjjrLOAxJEN3Xfvqo9H/+yfRWyBNacbJtWA33OzeGJpJtuvA1Jqw1HZzmvxkYt2ra9mv66/y2qplGxzgqT1vFFA7/CdHfKdqP2tDYYzCeTgqfhZDKotYh1sqNUkO5e2L5jfd1Wkud30Zf9b+l3fv2WvmrpKvI09/+LV93fpy7by9v/2zao/wIkQ6uOvaWtq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19466" name="AutoShape 10" descr="data:image/png;base64,iVBORw0KGgoAAAANSUhEUgAAAVwAAACRCAMAAAC4yfDAAAAA4VBMVEX////wUDM9LQA5KAA0IQDwSyxgVT8vGgCPiHouGAArFADj4dzvQRu7t607KgDzfWtfUzb95+MmCwAiAAApEQDwSCfLyL83JgAyHwBXSioxHQDvRSL/+vnX1M7u7ekoDwD+9PLyb1ryaFL5vbXxXkX72NPvPhXzdWHxZEz08/DBvbT0hnXxWT7+7+31l4r6z8memIsAAACJgXJ1a1enopXd29X1j4D5xb73raNGNw+alIaxrKFGNgCBeWlvZU33qqAXAABKPB1xaVtENRT4t65WSSeIgGvvNgBlW0hWSjJMPRRSLkp6AAAPpklEQVR4nO2de3uayhbGFTEoKEkQRREvbVITbZPj9tI0WpuaNrtJv/8HOqAxArNmWDOAl5zz/rOf7odB8vN1zWWtGTKZBNS9+Hx9ff31wkniZvuSU5ud3UuSdH8yq/X3/TBbPeSb+Ww2m29mv+37UcQ1lFRZlzzlZDU3OxCfOFel7Eal030/jaC0ZXFNdi1dkVr7fiRPznU1u1Xzat/PIyRNyUlB6cYB0HU++Nlms9VjpOssw2xdutLeA6/zMcj2OOkWFIKtJMnjPT8Vydal+2HPD8WtPsRWkirtvT4VxPYIvTsognDtyT4fKtiXHa93FzII19pnXIB9e4R0T8jubNWl3e9vsEtne2SRwZF0EK5U3Nt4gRYTjtC7FsxWquwLLsu3x+bdQ4PL9u3auwcyPY+WRQkLBh3uv0+NNz3Nkn2cKN8eV2R4guHqOh3ui5x7k1JI9Gm6kb49qsjwCMeF3Am9ydL3fcjJwg0vKBx5ZJjYIFx5RG3R9n8dCcNFhYXjiQyaCcLt1KgtpmaKcDMZLN2j8O4JFBf0e3qDuZIqXGxk+Jj0B6ehlgrANenGzRTkVOHivZv8JyevWYdgq9IjbibzV08Zbgbr3WOIDKNOaDimslZt2hUpBbjdO98/3tWYYW7Xt3j1uj1kXRxco0wIrnP9x0/3XfVq7ZllKLJsybJi2AX2OvnYSh6uc5nP9i78/+c9RQZ3gFWeLcaLQnkacV07mLlIBK5z7VUnlALefU+RAa1J8nCdyzVIIe++J7qOricNt7vyraeSny56vPt+6A5Ds+X4cP1rjL1326thpIVnHLHhOl/yPlLByHCFo3v9PuiSBSRx4W5jwlqldzxmiNAzkSqOCdcJsSV6tWaz1OuVmuGr3l9k6J/Uw2xjwu1ektSCvdrt3fnNzfnd5zzTw8cfGWo6UOIQC244JkDe3Vx6WwIufS/ebY3DKxBruKwlnghBvqXSzXzKs2LDEcfd6aRhUNLEsi9budHfqGneSrBvPZVAujcs66ZI1+lrrVqtXC7Xaq1pH50UrzG0qdDtl4c/fhVtuC7Hk54jhCrvpbOlepcdGdKg25ovnr+rhqmqRaWoqmanIjceCwNElWLfa0SR8fJ6kfbTpmXfqTIRcLtfWL/y3m+ozUOTSTfhXk2bnxiqIudCf71uyWrHoOqfV/AaXD260lv2VzM4yeLgsnxL9a7DhJusdwfPRaLiHiPjFS6Y4NkNXFpf9qbmA9TsNqLSKTG65XuTVoqEhDvfm3Mj2Wab51A7dtRNLDK0gjtwhOAW4NLc9OFGxQQPE9jwJqpdIt6ddUTiQQjuguH8NOGy+7K1voAtnS+RX0ps7/bP4Fp7pDZwG4wvKEW40THB1aUg3Njebf9i/J4R2sAlVwq2Sg8uim02D7aNDAux6bYlwY5so1e4/QrjmtTgYmKCq+YN1DiqQ1vTvRSn6yxjst3AbcFVYmulBRfnWxfuHdT6GwZuHO8uWL9mlF7hDn7K9AFHSnCRvnXDAriRuovM/Ij2amWy+IhPur7ZwNcqWCaN7xbuP5WNwEgvV0j9Q4N7g/Stq94n6AbYClMxuo5Cc1tOthVFsSm03Blx3VZUs2NLy1/bdYfaQlfBKAMVP0PjYq71XGxM8JSHqxijt0ys6QpFhhlcq5wrdhqFSblcnhSeDIC/3hiPhpPyoKW1Q4tm/cEzNFGD4JaBASAPXHRMWPP5DN4Em3EX6NXaIFu9c1Le3qs/XxK49BfGTUeAI1OAyxETVmp+BW+DjAx5/sgwgVxm6eFq2iGxJGP/S7/pFICWPFw+367ofgQXGFKLu/dARLUa5NptjRjDGvRyZmjpMXG4N9xsXff1bqFbISNDnjMyTIFFwtwSyjyUw1fmGtS77gIuT1/m4/M2IDsP5IRxvRpnZIC23qhwworYjd4Z0O66A7jdrAhbP9w/ItXRXN4dk8MmeQFf2sZbN324IjEhBLdUEqCbv+5iHm8tnQy5Ji3TSnwRKm1onzpc/r4MgBus0ku+V2uTSy056hirHEZWp23TTRvujVhMCMMVqt/Nf8HSrZH9Gf2P08Io9O+0K9OFyzu+pcIV8i46MgDn0Shl2sUOgYy2yz9duMIxgYQboouNuzjvEr90N5DSh6/E6hltsSpVuKJ9GQiXqD2vNkulZkQNZP6yG/GM67+OC+7fcO+nUgZjacKNxZaEG/Lu1e3Fp0933z6UmB7GRQYILn1dmji9RpnDF6YIV7wvo8CFq0XOb3vM22C8y+dc4mJ753Dj+RaES6nS+8T8FjHeBeDSOzRitLB7uHH6Mirc0H61jdjfI4IuMFqg18eSF+86LDhx2cJwKTWQN+y4CxdC+NQiUzz6knbxMzFVpoWQtOB+RQ2V+OGGdlRtdMGuMIXX3rfqA8lC2skIU/KL6Ox2KHbOrkmMAZfi3Y/MHwqclPMJOEqJNv89I8tpdjyJeIhtXCpcOMF2wfw24XyyT1CKUAE38C/IxUldotw1Jbgf4kZcOtwmWBvdZY7HKEU8Ww3AI1OAfmoEXEjt+1KCGxstHW4J/omzK8ngqtStHDBx3hmHfu+tBpRqo03QjhEuWOyUOWX+VijfyFZQotb9C3OF7aquUxsXofJF+jnkxwc33xWA24yCq8H1Nrps3D8WhvP5sDCW4SoPqU5fnEwH7lV6MbcHO5f9iVW4kU+Ug5pXJTW2otRlapWeSd3fkxLcb+kNxUr/AT+RyTYPl/z61RYtFaMbNy24N+nBrYLbUc6Zo4Um4g00czG6eo6+ZJzWDO0BVfApAheu6mcOrHH5njFcLRYh1hF3qS3c4FIFInCh8t0u81Z/orqztRoCRfsm6wzh9JYc49Klws1mSR8ylzLgpTRS/SU3XZVS3JA2XAd3kIoA3CoxmWWu22DZunR/MLY+QjLZ+/bTTPPE8y7Duc3QKtcdiy28jEbRrMKxL0KvMI8PTDlBGcu7DLjZqr8G0mGedYH37UpT8NRbUHWJ0ZetlG5qPY53WXCz+ebX106q++0L60O4fLsSVEwKyOosIo9fiAWXGc1XikGXCdc1by97env79brHHFFz+tbr1DDO1eXKGHFoRxy41o/o+4tHhgi43hXVKvN4FgG27e/RbHXZlAoa5m5x4NLTTD4JezcabqT+8LLVgnsoZcNUZOvtRAtdz1m2WpEL2PegxoErWZgPEfVufLiUVQi6psETZ+qjTGs+eny5l9WKYVSU3PJ5MaxxvCwuFlxG4YRPgnRjw+WOCdPgivnbu0ic/qs474eGC76XDvniNLHIEBduj9u3oWyESS0LwQoLF6hgdYV806qQd2PCbcZli+muI4SFC28D1om3BGsFKFSI0I0Hl9u3mh0a3yqoAQH7nki4fUoapDjbPoM2GL10OuB0W4Du9g1H7LVaUNx9WVsKpceKCbyIEwuXOnGRDWlcmM0Ki4ZqFN1flp4DP+eUl27z+o1PN8u79M7NNnMWGt/q9N1leKHhUt5AJa33bdfd4eDrPymFrZy9Ws+fb3DYVaJkY262E2Kfw8vj46gwm5drLW/PNO/91oK2Dup/gQtn2KMeaHtbTnnsF7YeuxYsJO6+LNMnz/bQLUuW6945g6rZ6RjW97PxYjiZD9Co++3aC5SJt2daO7wgzTrlLfhUtHkbR9wl63Bx54SsxO9b4jR24K9yZ2fewQpF07Cl5fN4NmhRGfdr5dn45N5W4UOa5I61PFkMB/5feLg3pcqgdbNXWO9WgT3r7LoE/xfDzzYDWowJuu5Svl9MwNWb+U//pBm8gzuPLlZ8nArYuEB/4TU2MlS7ZNsbZNjljwmhV+hxQLaUolQguxigTh1S3TeRZh2tGRDjLYvII/TB/eo46wrEBOpL91CA5c5LuFRMAC69JoXZKkQI41249ugO1VSELa2WCamcuQy6VwRun3GgU0BF6h55HN0qWGWAqacWibeu2jEPvcqZgWSaCNxMDXkSlsXKUGB6NbAhuzRhJaGY4Mr5JXzw6KtM/58sBDczZ52jt5FerzDTP9HepRR2RZ7lKBYTPI3jneHoSvXlE8XgZsqRB6BaqjSLWE6OngmDzSKdK+pbVy2Ma9gyt7FQEG5m2lAZvyBLUZ4H0fOXKO+KxVzBeLtWfOvqVmy4bsulAXVseq5uFsdlXA4kgi48WmBvKYkREzz172PTLb7toCib5EsIABUhWK3CS1G1306i13OyO12RnoeonM9a7F5NZJwbIyas1D9j/SQx2h51M3g6wwg4WGul9mAyOvsue8f317+fjSYDjXPdiO1daIYWUYAbk62ryTIm3Qrq9SO7EJMu99pCrHi70SxmZKBP+3cuZmTgXBVLhC15kiCnkOnanYjp3XAI/c1im0BMcNkKnBUcFKpGZldi0i0Fdj4w6xjj9mUrTYLLC5a1XihX7LrsLR9iwjF9P9o+xKTbvLx7He52L5g5tER8Gzr/0jpzxw/atFUrT4aFxePzUrIrRkctKsyFWoujGCd9Menmm/nTh4uLh6s8c2SRCNvQmpRuA5i0aW1QnnspBpWSt7DjJ+OTVMQqTr7abFYjXpKUBNvwBI1+9KWn/nQIv7wngUqHRMWVtYR8i9unE6FWsDOLrrVxyNNCDs+5celG7pfGKXT0Je3gD5/6UBd3WDHXUxy6iYxviTeS6DqiDZCWOazRwlqfhekmExOIIkPUZACYzjHPht+XRL2bUExw5w/BLI/1iGgDvJWLmYDZm8ToJuXbTObfoAv1J0QbYJWHdrrYniUSGRLzLVkGZ0Qvb82BWnBqMcyexe/dBNkScBmFF68KF0qvWh1iyF2J17vJxYQM0PPLL+xBVdkABmLFw4wKnvi8m6RvoUPFLIuRZR2cQIuTup3kIyUsHrqJ+hZMKOp142RW08KZUq01GVOKF6FDyA5H+MiQMNuMBibWc3VVsX41foxHK/348XSfs1WbUrNnRcbp/Qrr3WRjgif6Xmo959VAe7LYq7qHOlR4E867Sfs2A7xvh1sGcx3tIIShm7xvXS1jvEnZU+dwcpN0RUeGVNjGLGfSfx50Z/amKO+mEBNWKsdIT1r24ceEtdjeTce3nubQvACl4suh92Vbsbyblm891SyhCmg5iZ2WuxOdbppsM5n+SOUuubHro8NbIGeKFhnSiwmv0saGjR826JZaHB5cYidSsHerabN11Z68GIqFiL66bFpjjrLOAxJEN3Xfvqo9H/+yfRWyBNacbJtWA33OzeGJpJtuvA1Jqw1HZzmvxkYt2ra9mv66/y2qplGxzgqT1vFFA7/CdHfKdqP2tDYYzCeTgqfhZDKotYh1sqNUkO5e2L5jfd1Wkud30Zf9b+l3fv2WvmrpKvI09/+LV93fpy7by9v/2zao/wIkQ6uOvaWtq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16" name="Picture 2" descr="http://cdn-static.thomasduryea.com.au/wp-content/uploads/2011/05/scom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2428868"/>
            <a:ext cx="2071702" cy="1243806"/>
          </a:xfrm>
          <a:prstGeom prst="rect">
            <a:avLst/>
          </a:prstGeom>
          <a:noFill/>
        </p:spPr>
      </p:pic>
      <p:pic>
        <p:nvPicPr>
          <p:cNvPr id="17" name="Picture 4" descr="http://www.cloudvps.com/files/blog/AnsibleLogo_transparent_we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6578" y="3786190"/>
            <a:ext cx="1857388" cy="14684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3368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otnik 8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714348" y="390525"/>
            <a:ext cx="7929618" cy="1038211"/>
          </a:xfrm>
          <a:prstGeom prst="rect">
            <a:avLst/>
          </a:prstGeom>
          <a:noFill/>
          <a:ln w="18360" cap="flat">
            <a:noFill/>
            <a:bevel/>
            <a:headEnd/>
            <a:tailEnd/>
          </a:ln>
        </p:spPr>
        <p:txBody>
          <a:bodyPr vert="horz" lIns="9360" tIns="97056" rIns="9360" bIns="93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3200" b="1" dirty="0" smtClean="0">
                <a:solidFill>
                  <a:srgbClr val="8CC640"/>
                </a:solidFill>
              </a:rPr>
              <a:t>Kako pa bi spremljali spremembe s </a:t>
            </a:r>
            <a:r>
              <a:rPr lang="sl-SI" altLang="sl-SI" sz="3200" b="1" dirty="0" err="1" smtClean="0">
                <a:solidFill>
                  <a:srgbClr val="8CC640"/>
                </a:solidFill>
              </a:rPr>
              <a:t>Splunkom</a:t>
            </a:r>
            <a:r>
              <a:rPr lang="sl-SI" altLang="sl-SI" sz="3200" b="1" dirty="0" smtClean="0">
                <a:solidFill>
                  <a:srgbClr val="8CC640"/>
                </a:solidFill>
              </a:rPr>
              <a:t>?</a:t>
            </a:r>
            <a:endParaRPr lang="sl-SI" altLang="sl-SI" sz="3200" b="1" dirty="0">
              <a:solidFill>
                <a:srgbClr val="8CC64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34" y="6357958"/>
            <a:ext cx="2920992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sl-SI" sz="1100" b="1" dirty="0" smtClean="0">
                <a:solidFill>
                  <a:schemeClr val="bg1"/>
                </a:solidFill>
                <a:ea typeface="MS Gothic" pitchFamily="49" charset="-128"/>
              </a:rPr>
              <a:t>&gt; Upravljanje konfiguracije krmilnikov </a:t>
            </a:r>
            <a:r>
              <a:rPr lang="sl-SI" sz="1100" b="1" dirty="0" err="1" smtClean="0">
                <a:solidFill>
                  <a:schemeClr val="bg1"/>
                </a:solidFill>
                <a:ea typeface="MS Gothic" pitchFamily="49" charset="-128"/>
              </a:rPr>
              <a:t>NetApp</a:t>
            </a:r>
            <a:r>
              <a:rPr lang="sl-SI" sz="1100" b="1" dirty="0" smtClean="0">
                <a:solidFill>
                  <a:schemeClr val="bg1"/>
                </a:solidFill>
                <a:ea typeface="MS Gothic" pitchFamily="49" charset="-128"/>
              </a:rPr>
              <a:t> </a:t>
            </a:r>
            <a:endParaRPr lang="sl-SI" sz="1100" b="1" dirty="0">
              <a:solidFill>
                <a:schemeClr val="bg1"/>
              </a:solidFill>
              <a:latin typeface="+mn-lt"/>
              <a:ea typeface="MS Gothic" pitchFamily="49" charset="-128"/>
              <a:cs typeface="+mn-cs"/>
            </a:endParaRPr>
          </a:p>
        </p:txBody>
      </p:sp>
      <p:pic>
        <p:nvPicPr>
          <p:cNvPr id="9218" name="Picture 2" descr="Our Space Applianc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6215082"/>
            <a:ext cx="1809750" cy="523875"/>
          </a:xfrm>
          <a:prstGeom prst="rect">
            <a:avLst/>
          </a:prstGeom>
          <a:noFill/>
        </p:spPr>
      </p:pic>
      <p:sp>
        <p:nvSpPr>
          <p:cNvPr id="12" name="PoljeZBesedilom 11"/>
          <p:cNvSpPr txBox="1"/>
          <p:nvPr/>
        </p:nvSpPr>
        <p:spPr>
          <a:xfrm>
            <a:off x="714348" y="1785926"/>
            <a:ext cx="54292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>
                <a:latin typeface="Arial" pitchFamily="34" charset="0"/>
                <a:cs typeface="Arial" pitchFamily="34" charset="0"/>
              </a:rPr>
              <a:t>Iztočnica:</a:t>
            </a:r>
            <a:br>
              <a:rPr lang="sl-SI" dirty="0" smtClean="0">
                <a:latin typeface="Arial" pitchFamily="34" charset="0"/>
                <a:cs typeface="Arial" pitchFamily="34" charset="0"/>
              </a:rPr>
            </a:br>
            <a:r>
              <a:rPr lang="sl-SI" dirty="0" smtClean="0">
                <a:latin typeface="Arial" pitchFamily="34" charset="0"/>
                <a:cs typeface="Arial" pitchFamily="34" charset="0"/>
              </a:rPr>
              <a:t>“</a:t>
            </a:r>
            <a:r>
              <a:rPr lang="sl-SI" i="1" dirty="0" smtClean="0">
                <a:latin typeface="Arial" pitchFamily="34" charset="0"/>
                <a:cs typeface="Arial" pitchFamily="34" charset="0"/>
              </a:rPr>
              <a:t>V Splunk shranimo podatke in se ne sekiramo kaj je v njih, s tem se bomo ubadali kasneje</a:t>
            </a:r>
            <a:r>
              <a:rPr lang="sl-SI" dirty="0" smtClean="0">
                <a:latin typeface="Arial" pitchFamily="34" charset="0"/>
                <a:cs typeface="Arial" pitchFamily="34" charset="0"/>
              </a:rPr>
              <a:t>.” </a:t>
            </a:r>
          </a:p>
          <a:p>
            <a:endParaRPr lang="sl-SI" dirty="0" smtClean="0">
              <a:latin typeface="Arial" pitchFamily="34" charset="0"/>
              <a:cs typeface="Arial" pitchFamily="34" charset="0"/>
            </a:endParaRPr>
          </a:p>
          <a:p>
            <a:r>
              <a:rPr lang="sl-SI" dirty="0" smtClean="0">
                <a:latin typeface="Arial" pitchFamily="34" charset="0"/>
                <a:cs typeface="Arial" pitchFamily="34" charset="0"/>
              </a:rPr>
              <a:t>Preko </a:t>
            </a:r>
            <a:r>
              <a:rPr lang="sl-SI" dirty="0" err="1" smtClean="0">
                <a:latin typeface="Arial" pitchFamily="34" charset="0"/>
                <a:cs typeface="Arial" pitchFamily="34" charset="0"/>
              </a:rPr>
              <a:t>Autosupport</a:t>
            </a:r>
            <a:r>
              <a:rPr lang="sl-SI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latin typeface="Arial" pitchFamily="34" charset="0"/>
                <a:cs typeface="Arial" pitchFamily="34" charset="0"/>
              </a:rPr>
              <a:t>Weekly</a:t>
            </a:r>
            <a:r>
              <a:rPr lang="sl-SI" dirty="0" smtClean="0">
                <a:latin typeface="Arial" pitchFamily="34" charset="0"/>
                <a:cs typeface="Arial" pitchFamily="34" charset="0"/>
              </a:rPr>
              <a:t> logov shranimo vse konfiguracije in jih nato primerjamo med seboj.</a:t>
            </a:r>
          </a:p>
          <a:p>
            <a:pPr>
              <a:buFontTx/>
              <a:buChar char="-"/>
            </a:pPr>
            <a:endParaRPr lang="sl-SI" dirty="0" smtClean="0">
              <a:latin typeface="Arial" pitchFamily="34" charset="0"/>
              <a:cs typeface="Arial" pitchFamily="34" charset="0"/>
            </a:endParaRPr>
          </a:p>
          <a:p>
            <a:endParaRPr lang="sl-SI" dirty="0" smtClean="0">
              <a:latin typeface="Arial" pitchFamily="34" charset="0"/>
              <a:cs typeface="Arial" pitchFamily="34" charset="0"/>
            </a:endParaRPr>
          </a:p>
          <a:p>
            <a:r>
              <a:rPr lang="sl-SI" dirty="0" smtClean="0">
                <a:latin typeface="Arial" pitchFamily="34" charset="0"/>
                <a:cs typeface="Arial" pitchFamily="34" charset="0"/>
              </a:rPr>
              <a:t/>
            </a:r>
            <a:br>
              <a:rPr lang="sl-SI" dirty="0" smtClean="0">
                <a:latin typeface="Arial" pitchFamily="34" charset="0"/>
                <a:cs typeface="Arial" pitchFamily="34" charset="0"/>
              </a:rPr>
            </a:br>
            <a:endParaRPr lang="sl-SI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460" name="AutoShape 4" descr="data:image/png;base64,iVBORw0KGgoAAAANSUhEUgAAAVwAAACRCAMAAAC4yfDAAAAA4VBMVEX////wUDM9LQA5KAA0IQDwSyxgVT8vGgCPiHouGAArFADj4dzvQRu7t607KgDzfWtfUzb95+MmCwAiAAApEQDwSCfLyL83JgAyHwBXSioxHQDvRSL/+vnX1M7u7ekoDwD+9PLyb1ryaFL5vbXxXkX72NPvPhXzdWHxZEz08/DBvbT0hnXxWT7+7+31l4r6z8memIsAAACJgXJ1a1enopXd29X1j4D5xb73raNGNw+alIaxrKFGNgCBeWlvZU33qqAXAABKPB1xaVtENRT4t65WSSeIgGvvNgBlW0hWSjJMPRRSLkp6AAAPpklEQVR4nO2de3uayhbGFTEoKEkQRREvbVITbZPj9tI0WpuaNrtJv/8HOqAxArNmWDOAl5zz/rOf7odB8vN1zWWtGTKZBNS9+Hx9ff31wkniZvuSU5ud3UuSdH8yq/X3/TBbPeSb+Ww2m29mv+37UcQ1lFRZlzzlZDU3OxCfOFel7Eal030/jaC0ZXFNdi1dkVr7fiRPznU1u1Xzat/PIyRNyUlB6cYB0HU++Nlms9VjpOssw2xdutLeA6/zMcj2OOkWFIKtJMnjPT8Vydal+2HPD8WtPsRWkirtvT4VxPYIvTsognDtyT4fKtiXHa93FzII19pnXIB9e4R0T8jubNWl3e9vsEtne2SRwZF0EK5U3Nt4gRYTjtC7FsxWquwLLsu3x+bdQ4PL9u3auwcyPY+WRQkLBh3uv0+NNz3Nkn2cKN8eV2R4guHqOh3ui5x7k1JI9Gm6kb49qsjwCMeF3Am9ydL3fcjJwg0vKBx5ZJjYIFx5RG3R9n8dCcNFhYXjiQyaCcLt1KgtpmaKcDMZLN2j8O4JFBf0e3qDuZIqXGxk+Jj0B6ehlgrANenGzRTkVOHivZv8JyevWYdgq9IjbibzV08Zbgbr3WOIDKNOaDimslZt2hUpBbjdO98/3tWYYW7Xt3j1uj1kXRxco0wIrnP9x0/3XfVq7ZllKLJsybJi2AX2OvnYSh6uc5nP9i78/+c9RQZ3gFWeLcaLQnkacV07mLlIBK5z7VUnlALefU+RAa1J8nCdyzVIIe++J7qOricNt7vyraeSny56vPt+6A5Ds+X4cP1rjL1326thpIVnHLHhOl/yPlLByHCFo3v9PuiSBSRx4W5jwlqldzxmiNAzkSqOCdcJsSV6tWaz1OuVmuGr3l9k6J/Uw2xjwu1ektSCvdrt3fnNzfnd5zzTw8cfGWo6UOIQC244JkDe3Vx6WwIufS/ebY3DKxBruKwlnghBvqXSzXzKs2LDEcfd6aRhUNLEsi9budHfqGneSrBvPZVAujcs66ZI1+lrrVqtXC7Xaq1pH50UrzG0qdDtl4c/fhVtuC7Hk54jhCrvpbOlepcdGdKg25ovnr+rhqmqRaWoqmanIjceCwNElWLfa0SR8fJ6kfbTpmXfqTIRcLtfWL/y3m+ozUOTSTfhXk2bnxiqIudCf71uyWrHoOqfV/AaXD260lv2VzM4yeLgsnxL9a7DhJusdwfPRaLiHiPjFS6Y4NkNXFpf9qbmA9TsNqLSKTG65XuTVoqEhDvfm3Mj2Wab51A7dtRNLDK0gjtwhOAW4NLc9OFGxQQPE9jwJqpdIt6ddUTiQQjuguH8NOGy+7K1voAtnS+RX0ps7/bP4Fp7pDZwG4wvKEW40THB1aUg3Njebf9i/J4R2sAlVwq2Sg8uim02D7aNDAux6bYlwY5so1e4/QrjmtTgYmKCq+YN1DiqQ1vTvRSn6yxjst3AbcFVYmulBRfnWxfuHdT6GwZuHO8uWL9mlF7hDn7K9AFHSnCRvnXDAriRuovM/Ij2amWy+IhPur7ZwNcqWCaN7xbuP5WNwEgvV0j9Q4N7g/Stq94n6AbYClMxuo5Cc1tOthVFsSm03Blx3VZUs2NLy1/bdYfaQlfBKAMVP0PjYq71XGxM8JSHqxijt0ys6QpFhhlcq5wrdhqFSblcnhSeDIC/3hiPhpPyoKW1Q4tm/cEzNFGD4JaBASAPXHRMWPP5DN4Em3EX6NXaIFu9c1Le3qs/XxK49BfGTUeAI1OAyxETVmp+BW+DjAx5/sgwgVxm6eFq2iGxJGP/S7/pFICWPFw+367ofgQXGFKLu/dARLUa5NptjRjDGvRyZmjpMXG4N9xsXff1bqFbISNDnjMyTIFFwtwSyjyUw1fmGtS77gIuT1/m4/M2IDsP5IRxvRpnZIC23qhwworYjd4Z0O66A7jdrAhbP9w/ItXRXN4dk8MmeQFf2sZbN324IjEhBLdUEqCbv+5iHm8tnQy5Ji3TSnwRKm1onzpc/r4MgBus0ku+V2uTSy056hirHEZWp23TTRvujVhMCMMVqt/Nf8HSrZH9Gf2P08Io9O+0K9OFyzu+pcIV8i46MgDn0Shl2sUOgYy2yz9duMIxgYQboouNuzjvEr90N5DSh6/E6hltsSpVuKJ9GQiXqD2vNkulZkQNZP6yG/GM67+OC+7fcO+nUgZjacKNxZaEG/Lu1e3Fp0933z6UmB7GRQYILn1dmji9RpnDF6YIV7wvo8CFq0XOb3vM22C8y+dc4mJ753Dj+RaES6nS+8T8FjHeBeDSOzRitLB7uHH6Mirc0H61jdjfI4IuMFqg18eSF+86LDhx2cJwKTWQN+y4CxdC+NQiUzz6knbxMzFVpoWQtOB+RQ2V+OGGdlRtdMGuMIXX3rfqA8lC2skIU/KL6Ox2KHbOrkmMAZfi3Y/MHwqclPMJOEqJNv89I8tpdjyJeIhtXCpcOMF2wfw24XyyT1CKUAE38C/IxUldotw1Jbgf4kZcOtwmWBvdZY7HKEU8Ww3AI1OAfmoEXEjt+1KCGxstHW4J/omzK8ngqtStHDBx3hmHfu+tBpRqo03QjhEuWOyUOWX+VijfyFZQotb9C3OF7aquUxsXofJF+jnkxwc33xWA24yCq8H1Nrps3D8WhvP5sDCW4SoPqU5fnEwH7lV6MbcHO5f9iVW4kU+Ug5pXJTW2otRlapWeSd3fkxLcb+kNxUr/AT+RyTYPl/z61RYtFaMbNy24N+nBrYLbUc6Zo4Um4g00czG6eo6+ZJzWDO0BVfApAheu6mcOrHH5njFcLRYh1hF3qS3c4FIFInCh8t0u81Z/orqztRoCRfsm6wzh9JYc49Klws1mSR8ylzLgpTRS/SU3XZVS3JA2XAd3kIoA3CoxmWWu22DZunR/MLY+QjLZ+/bTTPPE8y7Duc3QKtcdiy28jEbRrMKxL0KvMI8PTDlBGcu7DLjZqr8G0mGedYH37UpT8NRbUHWJ0ZetlG5qPY53WXCz+ebX106q++0L60O4fLsSVEwKyOosIo9fiAWXGc1XikGXCdc1by97env79brHHFFz+tbr1DDO1eXKGHFoRxy41o/o+4tHhgi43hXVKvN4FgG27e/RbHXZlAoa5m5x4NLTTD4JezcabqT+8LLVgnsoZcNUZOvtRAtdz1m2WpEL2PegxoErWZgPEfVufLiUVQi6psETZ+qjTGs+eny5l9WKYVSU3PJ5MaxxvCwuFlxG4YRPgnRjw+WOCdPgivnbu0ic/qs474eGC76XDvniNLHIEBduj9u3oWyESS0LwQoLF6hgdYV806qQd2PCbcZli+muI4SFC28D1om3BGsFKFSI0I0Hl9u3mh0a3yqoAQH7nki4fUoapDjbPoM2GL10OuB0W4Du9g1H7LVaUNx9WVsKpceKCbyIEwuXOnGRDWlcmM0Ki4ZqFN1flp4DP+eUl27z+o1PN8u79M7NNnMWGt/q9N1leKHhUt5AJa33bdfd4eDrPymFrZy9Ws+fb3DYVaJkY262E2Kfw8vj46gwm5drLW/PNO/91oK2Dup/gQtn2KMeaHtbTnnsF7YeuxYsJO6+LNMnz/bQLUuW6945g6rZ6RjW97PxYjiZD9Co++3aC5SJt2daO7wgzTrlLfhUtHkbR9wl63Bx54SsxO9b4jR24K9yZ2fewQpF07Cl5fN4NmhRGfdr5dn45N5W4UOa5I61PFkMB/5feLg3pcqgdbNXWO9WgT3r7LoE/xfDzzYDWowJuu5Svl9MwNWb+U//pBm8gzuPLlZ8nArYuEB/4TU2MlS7ZNsbZNjljwmhV+hxQLaUolQguxigTh1S3TeRZh2tGRDjLYvII/TB/eo46wrEBOpL91CA5c5LuFRMAC69JoXZKkQI41249ugO1VSELa2WCamcuQy6VwRun3GgU0BF6h55HN0qWGWAqacWibeu2jEPvcqZgWSaCNxMDXkSlsXKUGB6NbAhuzRhJaGY4Mr5JXzw6KtM/58sBDczZ52jt5FerzDTP9HepRR2RZ7lKBYTPI3jneHoSvXlE8XgZsqRB6BaqjSLWE6OngmDzSKdK+pbVy2Ma9gyt7FQEG5m2lAZvyBLUZ4H0fOXKO+KxVzBeLtWfOvqVmy4bsulAXVseq5uFsdlXA4kgi48WmBvKYkREzz172PTLb7toCib5EsIABUhWK3CS1G1306i13OyO12RnoeonM9a7F5NZJwbIyas1D9j/SQx2h51M3g6wwg4WGul9mAyOvsue8f317+fjSYDjXPdiO1daIYWUYAbk62ryTIm3Qrq9SO7EJMu99pCrHi70SxmZKBP+3cuZmTgXBVLhC15kiCnkOnanYjp3XAI/c1im0BMcNkKnBUcFKpGZldi0i0Fdj4w6xjj9mUrTYLLC5a1XihX7LrsLR9iwjF9P9o+xKTbvLx7He52L5g5tER8Gzr/0jpzxw/atFUrT4aFxePzUrIrRkctKsyFWoujGCd9Menmm/nTh4uLh6s8c2SRCNvQmpRuA5i0aW1QnnspBpWSt7DjJ+OTVMQqTr7abFYjXpKUBNvwBI1+9KWn/nQIv7wngUqHRMWVtYR8i9unE6FWsDOLrrVxyNNCDs+5celG7pfGKXT0Je3gD5/6UBd3WDHXUxy6iYxviTeS6DqiDZCWOazRwlqfhekmExOIIkPUZACYzjHPht+XRL2bUExw5w/BLI/1iGgDvJWLmYDZm8ToJuXbTObfoAv1J0QbYJWHdrrYniUSGRLzLVkGZ0Qvb82BWnBqMcyexe/dBNkScBmFF68KF0qvWh1iyF2J17vJxYQM0PPLL+xBVdkABmLFw4wKnvi8m6RvoUPFLIuRZR2cQIuTup3kIyUsHrqJ+hZMKOp142RW08KZUq01GVOKF6FDyA5H+MiQMNuMBibWc3VVsX41foxHK/348XSfs1WbUrNnRcbp/Qrr3WRjgif6Xmo959VAe7LYq7qHOlR4E867Sfs2A7xvh1sGcx3tIIShm7xvXS1jvEnZU+dwcpN0RUeGVNjGLGfSfx50Z/amKO+mEBNWKsdIT1r24ceEtdjeTce3nubQvACl4suh92Vbsbyblm891SyhCmg5iZ2WuxOdbppsM5n+SOUuubHro8NbIGeKFhnSiwmv0saGjR826JZaHB5cYidSsHerabN11Z68GIqFiL66bFpjjrLOAxJEN3Xfvqo9H/+yfRWyBNacbJtWA33OzeGJpJtuvA1Jqw1HZzmvxkYt2ra9mv66/y2qplGxzgqT1vFFA7/CdHfKdqP2tDYYzCeTgqfhZDKotYh1sqNUkO5e2L5jfd1Wkud30Zf9b+l3fv2WvmrpKvI09/+LV93fpy7by9v/2zao/wIkQ6uOvaWtq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19462" name="AutoShape 6" descr="data:image/png;base64,iVBORw0KGgoAAAANSUhEUgAAAVwAAACRCAMAAAC4yfDAAAAA4VBMVEX////wUDM9LQA5KAA0IQDwSyxgVT8vGgCPiHouGAArFADj4dzvQRu7t607KgDzfWtfUzb95+MmCwAiAAApEQDwSCfLyL83JgAyHwBXSioxHQDvRSL/+vnX1M7u7ekoDwD+9PLyb1ryaFL5vbXxXkX72NPvPhXzdWHxZEz08/DBvbT0hnXxWT7+7+31l4r6z8memIsAAACJgXJ1a1enopXd29X1j4D5xb73raNGNw+alIaxrKFGNgCBeWlvZU33qqAXAABKPB1xaVtENRT4t65WSSeIgGvvNgBlW0hWSjJMPRRSLkp6AAAPpklEQVR4nO2de3uayhbGFTEoKEkQRREvbVITbZPj9tI0WpuaNrtJv/8HOqAxArNmWDOAl5zz/rOf7odB8vN1zWWtGTKZBNS9+Hx9ff31wkniZvuSU5ud3UuSdH8yq/X3/TBbPeSb+Ww2m29mv+37UcQ1lFRZlzzlZDU3OxCfOFel7Eal030/jaC0ZXFNdi1dkVr7fiRPznU1u1Xzat/PIyRNyUlB6cYB0HU++Nlms9VjpOssw2xdutLeA6/zMcj2OOkWFIKtJMnjPT8Vydal+2HPD8WtPsRWkirtvT4VxPYIvTsognDtyT4fKtiXHa93FzII19pnXIB9e4R0T8jubNWl3e9vsEtne2SRwZF0EK5U3Nt4gRYTjtC7FsxWquwLLsu3x+bdQ4PL9u3auwcyPY+WRQkLBh3uv0+NNz3Nkn2cKN8eV2R4guHqOh3ui5x7k1JI9Gm6kb49qsjwCMeF3Am9ydL3fcjJwg0vKBx5ZJjYIFx5RG3R9n8dCcNFhYXjiQyaCcLt1KgtpmaKcDMZLN2j8O4JFBf0e3qDuZIqXGxk+Jj0B6ehlgrANenGzRTkVOHivZv8JyevWYdgq9IjbibzV08Zbgbr3WOIDKNOaDimslZt2hUpBbjdO98/3tWYYW7Xt3j1uj1kXRxco0wIrnP9x0/3XfVq7ZllKLJsybJi2AX2OvnYSh6uc5nP9i78/+c9RQZ3gFWeLcaLQnkacV07mLlIBK5z7VUnlALefU+RAa1J8nCdyzVIIe++J7qOricNt7vyraeSny56vPt+6A5Ds+X4cP1rjL1326thpIVnHLHhOl/yPlLByHCFo3v9PuiSBSRx4W5jwlqldzxmiNAzkSqOCdcJsSV6tWaz1OuVmuGr3l9k6J/Uw2xjwu1ektSCvdrt3fnNzfnd5zzTw8cfGWo6UOIQC244JkDe3Vx6WwIufS/ebY3DKxBruKwlnghBvqXSzXzKs2LDEcfd6aRhUNLEsi9budHfqGneSrBvPZVAujcs66ZI1+lrrVqtXC7Xaq1pH50UrzG0qdDtl4c/fhVtuC7Hk54jhCrvpbOlepcdGdKg25ovnr+rhqmqRaWoqmanIjceCwNElWLfa0SR8fJ6kfbTpmXfqTIRcLtfWL/y3m+ozUOTSTfhXk2bnxiqIudCf71uyWrHoOqfV/AaXD260lv2VzM4yeLgsnxL9a7DhJusdwfPRaLiHiPjFS6Y4NkNXFpf9qbmA9TsNqLSKTG65XuTVoqEhDvfm3Mj2Wab51A7dtRNLDK0gjtwhOAW4NLc9OFGxQQPE9jwJqpdIt6ddUTiQQjuguH8NOGy+7K1voAtnS+RX0ps7/bP4Fp7pDZwG4wvKEW40THB1aUg3Njebf9i/J4R2sAlVwq2Sg8uim02D7aNDAux6bYlwY5so1e4/QrjmtTgYmKCq+YN1DiqQ1vTvRSn6yxjst3AbcFVYmulBRfnWxfuHdT6GwZuHO8uWL9mlF7hDn7K9AFHSnCRvnXDAriRuovM/Ij2amWy+IhPur7ZwNcqWCaN7xbuP5WNwEgvV0j9Q4N7g/Stq94n6AbYClMxuo5Cc1tOthVFsSm03Blx3VZUs2NLy1/bdYfaQlfBKAMVP0PjYq71XGxM8JSHqxijt0ys6QpFhhlcq5wrdhqFSblcnhSeDIC/3hiPhpPyoKW1Q4tm/cEzNFGD4JaBASAPXHRMWPP5DN4Em3EX6NXaIFu9c1Le3qs/XxK49BfGTUeAI1OAyxETVmp+BW+DjAx5/sgwgVxm6eFq2iGxJGP/S7/pFICWPFw+367ofgQXGFKLu/dARLUa5NptjRjDGvRyZmjpMXG4N9xsXff1bqFbISNDnjMyTIFFwtwSyjyUw1fmGtS77gIuT1/m4/M2IDsP5IRxvRpnZIC23qhwworYjd4Z0O66A7jdrAhbP9w/ItXRXN4dk8MmeQFf2sZbN324IjEhBLdUEqCbv+5iHm8tnQy5Ji3TSnwRKm1onzpc/r4MgBus0ku+V2uTSy056hirHEZWp23TTRvujVhMCMMVqt/Nf8HSrZH9Gf2P08Io9O+0K9OFyzu+pcIV8i46MgDn0Shl2sUOgYy2yz9duMIxgYQboouNuzjvEr90N5DSh6/E6hltsSpVuKJ9GQiXqD2vNkulZkQNZP6yG/GM67+OC+7fcO+nUgZjacKNxZaEG/Lu1e3Fp0933z6UmB7GRQYILn1dmji9RpnDF6YIV7wvo8CFq0XOb3vM22C8y+dc4mJ753Dj+RaES6nS+8T8FjHeBeDSOzRitLB7uHH6Mirc0H61jdjfI4IuMFqg18eSF+86LDhx2cJwKTWQN+y4CxdC+NQiUzz6knbxMzFVpoWQtOB+RQ2V+OGGdlRtdMGuMIXX3rfqA8lC2skIU/KL6Ox2KHbOrkmMAZfi3Y/MHwqclPMJOEqJNv89I8tpdjyJeIhtXCpcOMF2wfw24XyyT1CKUAE38C/IxUldotw1Jbgf4kZcOtwmWBvdZY7HKEU8Ww3AI1OAfmoEXEjt+1KCGxstHW4J/omzK8ngqtStHDBx3hmHfu+tBpRqo03QjhEuWOyUOWX+VijfyFZQotb9C3OF7aquUxsXofJF+jnkxwc33xWA24yCq8H1Nrps3D8WhvP5sDCW4SoPqU5fnEwH7lV6MbcHO5f9iVW4kU+Ug5pXJTW2otRlapWeSd3fkxLcb+kNxUr/AT+RyTYPl/z61RYtFaMbNy24N+nBrYLbUc6Zo4Um4g00czG6eo6+ZJzWDO0BVfApAheu6mcOrHH5njFcLRYh1hF3qS3c4FIFInCh8t0u81Z/orqztRoCRfsm6wzh9JYc49Klws1mSR8ylzLgpTRS/SU3XZVS3JA2XAd3kIoA3CoxmWWu22DZunR/MLY+QjLZ+/bTTPPE8y7Duc3QKtcdiy28jEbRrMKxL0KvMI8PTDlBGcu7DLjZqr8G0mGedYH37UpT8NRbUHWJ0ZetlG5qPY53WXCz+ebX106q++0L60O4fLsSVEwKyOosIo9fiAWXGc1XikGXCdc1by97env79brHHFFz+tbr1DDO1eXKGHFoRxy41o/o+4tHhgi43hXVKvN4FgG27e/RbHXZlAoa5m5x4NLTTD4JezcabqT+8LLVgnsoZcNUZOvtRAtdz1m2WpEL2PegxoErWZgPEfVufLiUVQi6psETZ+qjTGs+eny5l9WKYVSU3PJ5MaxxvCwuFlxG4YRPgnRjw+WOCdPgivnbu0ic/qs474eGC76XDvniNLHIEBduj9u3oWyESS0LwQoLF6hgdYV806qQd2PCbcZli+muI4SFC28D1om3BGsFKFSI0I0Hl9u3mh0a3yqoAQH7nki4fUoapDjbPoM2GL10OuB0W4Du9g1H7LVaUNx9WVsKpceKCbyIEwuXOnGRDWlcmM0Ki4ZqFN1flp4DP+eUl27z+o1PN8u79M7NNnMWGt/q9N1leKHhUt5AJa33bdfd4eDrPymFrZy9Ws+fb3DYVaJkY262E2Kfw8vj46gwm5drLW/PNO/91oK2Dup/gQtn2KMeaHtbTnnsF7YeuxYsJO6+LNMnz/bQLUuW6945g6rZ6RjW97PxYjiZD9Co++3aC5SJt2daO7wgzTrlLfhUtHkbR9wl63Bx54SsxO9b4jR24K9yZ2fewQpF07Cl5fN4NmhRGfdr5dn45N5W4UOa5I61PFkMB/5feLg3pcqgdbNXWO9WgT3r7LoE/xfDzzYDWowJuu5Svl9MwNWb+U//pBm8gzuPLlZ8nArYuEB/4TU2MlS7ZNsbZNjljwmhV+hxQLaUolQguxigTh1S3TeRZh2tGRDjLYvII/TB/eo46wrEBOpL91CA5c5LuFRMAC69JoXZKkQI41249ugO1VSELa2WCamcuQy6VwRun3GgU0BF6h55HN0qWGWAqacWibeu2jEPvcqZgWSaCNxMDXkSlsXKUGB6NbAhuzRhJaGY4Mr5JXzw6KtM/58sBDczZ52jt5FerzDTP9HepRR2RZ7lKBYTPI3jneHoSvXlE8XgZsqRB6BaqjSLWE6OngmDzSKdK+pbVy2Ma9gyt7FQEG5m2lAZvyBLUZ4H0fOXKO+KxVzBeLtWfOvqVmy4bsulAXVseq5uFsdlXA4kgi48WmBvKYkREzz172PTLb7toCib5EsIABUhWK3CS1G1306i13OyO12RnoeonM9a7F5NZJwbIyas1D9j/SQx2h51M3g6wwg4WGul9mAyOvsue8f317+fjSYDjXPdiO1daIYWUYAbk62ryTIm3Qrq9SO7EJMu99pCrHi70SxmZKBP+3cuZmTgXBVLhC15kiCnkOnanYjp3XAI/c1im0BMcNkKnBUcFKpGZldi0i0Fdj4w6xjj9mUrTYLLC5a1XihX7LrsLR9iwjF9P9o+xKTbvLx7He52L5g5tER8Gzr/0jpzxw/atFUrT4aFxePzUrIrRkctKsyFWoujGCd9Menmm/nTh4uLh6s8c2SRCNvQmpRuA5i0aW1QnnspBpWSt7DjJ+OTVMQqTr7abFYjXpKUBNvwBI1+9KWn/nQIv7wngUqHRMWVtYR8i9unE6FWsDOLrrVxyNNCDs+5celG7pfGKXT0Je3gD5/6UBd3WDHXUxy6iYxviTeS6DqiDZCWOazRwlqfhekmExOIIkPUZACYzjHPht+XRL2bUExw5w/BLI/1iGgDvJWLmYDZm8ToJuXbTObfoAv1J0QbYJWHdrrYniUSGRLzLVkGZ0Qvb82BWnBqMcyexe/dBNkScBmFF68KF0qvWh1iyF2J17vJxYQM0PPLL+xBVdkABmLFw4wKnvi8m6RvoUPFLIuRZR2cQIuTup3kIyUsHrqJ+hZMKOp142RW08KZUq01GVOKF6FDyA5H+MiQMNuMBibWc3VVsX41foxHK/348XSfs1WbUrNnRcbp/Qrr3WRjgif6Xmo959VAe7LYq7qHOlR4E867Sfs2A7xvh1sGcx3tIIShm7xvXS1jvEnZU+dwcpN0RUeGVNjGLGfSfx50Z/amKO+mEBNWKsdIT1r24ceEtdjeTce3nubQvACl4suh92Vbsbyblm891SyhCmg5iZ2WuxOdbppsM5n+SOUuubHro8NbIGeKFhnSiwmv0saGjR826JZaHB5cYidSsHerabN11Z68GIqFiL66bFpjjrLOAxJEN3Xfvqo9H/+yfRWyBNacbJtWA33OzeGJpJtuvA1Jqw1HZzmvxkYt2ra9mv66/y2qplGxzgqT1vFFA7/CdHfKdqP2tDYYzCeTgqfhZDKotYh1sqNUkO5e2L5jfd1Wkud30Zf9b+l3fv2WvmrpKvI09/+LV93fpy7by9v/2zao/wIkQ6uOvaWtq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19464" name="AutoShape 8" descr="data:image/png;base64,iVBORw0KGgoAAAANSUhEUgAAAVwAAACRCAMAAAC4yfDAAAAA4VBMVEX////wUDM9LQA5KAA0IQDwSyxgVT8vGgCPiHouGAArFADj4dzvQRu7t607KgDzfWtfUzb95+MmCwAiAAApEQDwSCfLyL83JgAyHwBXSioxHQDvRSL/+vnX1M7u7ekoDwD+9PLyb1ryaFL5vbXxXkX72NPvPhXzdWHxZEz08/DBvbT0hnXxWT7+7+31l4r6z8memIsAAACJgXJ1a1enopXd29X1j4D5xb73raNGNw+alIaxrKFGNgCBeWlvZU33qqAXAABKPB1xaVtENRT4t65WSSeIgGvvNgBlW0hWSjJMPRRSLkp6AAAPpklEQVR4nO2de3uayhbGFTEoKEkQRREvbVITbZPj9tI0WpuaNrtJv/8HOqAxArNmWDOAl5zz/rOf7odB8vN1zWWtGTKZBNS9+Hx9ff31wkniZvuSU5ud3UuSdH8yq/X3/TBbPeSb+Ww2m29mv+37UcQ1lFRZlzzlZDU3OxCfOFel7Eal030/jaC0ZXFNdi1dkVr7fiRPznU1u1Xzat/PIyRNyUlB6cYB0HU++Nlms9VjpOssw2xdutLeA6/zMcj2OOkWFIKtJMnjPT8Vydal+2HPD8WtPsRWkirtvT4VxPYIvTsognDtyT4fKtiXHa93FzII19pnXIB9e4R0T8jubNWl3e9vsEtne2SRwZF0EK5U3Nt4gRYTjtC7FsxWquwLLsu3x+bdQ4PL9u3auwcyPY+WRQkLBh3uv0+NNz3Nkn2cKN8eV2R4guHqOh3ui5x7k1JI9Gm6kb49qsjwCMeF3Am9ydL3fcjJwg0vKBx5ZJjYIFx5RG3R9n8dCcNFhYXjiQyaCcLt1KgtpmaKcDMZLN2j8O4JFBf0e3qDuZIqXGxk+Jj0B6ehlgrANenGzRTkVOHivZv8JyevWYdgq9IjbibzV08Zbgbr3WOIDKNOaDimslZt2hUpBbjdO98/3tWYYW7Xt3j1uj1kXRxco0wIrnP9x0/3XfVq7ZllKLJsybJi2AX2OvnYSh6uc5nP9i78/+c9RQZ3gFWeLcaLQnkacV07mLlIBK5z7VUnlALefU+RAa1J8nCdyzVIIe++J7qOricNt7vyraeSny56vPt+6A5Ds+X4cP1rjL1326thpIVnHLHhOl/yPlLByHCFo3v9PuiSBSRx4W5jwlqldzxmiNAzkSqOCdcJsSV6tWaz1OuVmuGr3l9k6J/Uw2xjwu1ektSCvdrt3fnNzfnd5zzTw8cfGWo6UOIQC244JkDe3Vx6WwIufS/ebY3DKxBruKwlnghBvqXSzXzKs2LDEcfd6aRhUNLEsi9budHfqGneSrBvPZVAujcs66ZI1+lrrVqtXC7Xaq1pH50UrzG0qdDtl4c/fhVtuC7Hk54jhCrvpbOlepcdGdKg25ovnr+rhqmqRaWoqmanIjceCwNElWLfa0SR8fJ6kfbTpmXfqTIRcLtfWL/y3m+ozUOTSTfhXk2bnxiqIudCf71uyWrHoOqfV/AaXD260lv2VzM4yeLgsnxL9a7DhJusdwfPRaLiHiPjFS6Y4NkNXFpf9qbmA9TsNqLSKTG65XuTVoqEhDvfm3Mj2Wab51A7dtRNLDK0gjtwhOAW4NLc9OFGxQQPE9jwJqpdIt6ddUTiQQjuguH8NOGy+7K1voAtnS+RX0ps7/bP4Fp7pDZwG4wvKEW40THB1aUg3Njebf9i/J4R2sAlVwq2Sg8uim02D7aNDAux6bYlwY5so1e4/QrjmtTgYmKCq+YN1DiqQ1vTvRSn6yxjst3AbcFVYmulBRfnWxfuHdT6GwZuHO8uWL9mlF7hDn7K9AFHSnCRvnXDAriRuovM/Ij2amWy+IhPur7ZwNcqWCaN7xbuP5WNwEgvV0j9Q4N7g/Stq94n6AbYClMxuo5Cc1tOthVFsSm03Blx3VZUs2NLy1/bdYfaQlfBKAMVP0PjYq71XGxM8JSHqxijt0ys6QpFhhlcq5wrdhqFSblcnhSeDIC/3hiPhpPyoKW1Q4tm/cEzNFGD4JaBASAPXHRMWPP5DN4Em3EX6NXaIFu9c1Le3qs/XxK49BfGTUeAI1OAyxETVmp+BW+DjAx5/sgwgVxm6eFq2iGxJGP/S7/pFICWPFw+367ofgQXGFKLu/dARLUa5NptjRjDGvRyZmjpMXG4N9xsXff1bqFbISNDnjMyTIFFwtwSyjyUw1fmGtS77gIuT1/m4/M2IDsP5IRxvRpnZIC23qhwworYjd4Z0O66A7jdrAhbP9w/ItXRXN4dk8MmeQFf2sZbN324IjEhBLdUEqCbv+5iHm8tnQy5Ji3TSnwRKm1onzpc/r4MgBus0ku+V2uTSy056hirHEZWp23TTRvujVhMCMMVqt/Nf8HSrZH9Gf2P08Io9O+0K9OFyzu+pcIV8i46MgDn0Shl2sUOgYy2yz9duMIxgYQboouNuzjvEr90N5DSh6/E6hltsSpVuKJ9GQiXqD2vNkulZkQNZP6yG/GM67+OC+7fcO+nUgZjacKNxZaEG/Lu1e3Fp0933z6UmB7GRQYILn1dmji9RpnDF6YIV7wvo8CFq0XOb3vM22C8y+dc4mJ753Dj+RaES6nS+8T8FjHeBeDSOzRitLB7uHH6Mirc0H61jdjfI4IuMFqg18eSF+86LDhx2cJwKTWQN+y4CxdC+NQiUzz6knbxMzFVpoWQtOB+RQ2V+OGGdlRtdMGuMIXX3rfqA8lC2skIU/KL6Ox2KHbOrkmMAZfi3Y/MHwqclPMJOEqJNv89I8tpdjyJeIhtXCpcOMF2wfw24XyyT1CKUAE38C/IxUldotw1Jbgf4kZcOtwmWBvdZY7HKEU8Ww3AI1OAfmoEXEjt+1KCGxstHW4J/omzK8ngqtStHDBx3hmHfu+tBpRqo03QjhEuWOyUOWX+VijfyFZQotb9C3OF7aquUxsXofJF+jnkxwc33xWA24yCq8H1Nrps3D8WhvP5sDCW4SoPqU5fnEwH7lV6MbcHO5f9iVW4kU+Ug5pXJTW2otRlapWeSd3fkxLcb+kNxUr/AT+RyTYPl/z61RYtFaMbNy24N+nBrYLbUc6Zo4Um4g00czG6eo6+ZJzWDO0BVfApAheu6mcOrHH5njFcLRYh1hF3qS3c4FIFInCh8t0u81Z/orqztRoCRfsm6wzh9JYc49Klws1mSR8ylzLgpTRS/SU3XZVS3JA2XAd3kIoA3CoxmWWu22DZunR/MLY+QjLZ+/bTTPPE8y7Duc3QKtcdiy28jEbRrMKxL0KvMI8PTDlBGcu7DLjZqr8G0mGedYH37UpT8NRbUHWJ0ZetlG5qPY53WXCz+ebX106q++0L60O4fLsSVEwKyOosIo9fiAWXGc1XikGXCdc1by97env79brHHFFz+tbr1DDO1eXKGHFoRxy41o/o+4tHhgi43hXVKvN4FgG27e/RbHXZlAoa5m5x4NLTTD4JezcabqT+8LLVgnsoZcNUZOvtRAtdz1m2WpEL2PegxoErWZgPEfVufLiUVQi6psETZ+qjTGs+eny5l9WKYVSU3PJ5MaxxvCwuFlxG4YRPgnRjw+WOCdPgivnbu0ic/qs474eGC76XDvniNLHIEBduj9u3oWyESS0LwQoLF6hgdYV806qQd2PCbcZli+muI4SFC28D1om3BGsFKFSI0I0Hl9u3mh0a3yqoAQH7nki4fUoapDjbPoM2GL10OuB0W4Du9g1H7LVaUNx9WVsKpceKCbyIEwuXOnGRDWlcmM0Ki4ZqFN1flp4DP+eUl27z+o1PN8u79M7NNnMWGt/q9N1leKHhUt5AJa33bdfd4eDrPymFrZy9Ws+fb3DYVaJkY262E2Kfw8vj46gwm5drLW/PNO/91oK2Dup/gQtn2KMeaHtbTnnsF7YeuxYsJO6+LNMnz/bQLUuW6945g6rZ6RjW97PxYjiZD9Co++3aC5SJt2daO7wgzTrlLfhUtHkbR9wl63Bx54SsxO9b4jR24K9yZ2fewQpF07Cl5fN4NmhRGfdr5dn45N5W4UOa5I61PFkMB/5feLg3pcqgdbNXWO9WgT3r7LoE/xfDzzYDWowJuu5Svl9MwNWb+U//pBm8gzuPLlZ8nArYuEB/4TU2MlS7ZNsbZNjljwmhV+hxQLaUolQguxigTh1S3TeRZh2tGRDjLYvII/TB/eo46wrEBOpL91CA5c5LuFRMAC69JoXZKkQI41249ugO1VSELa2WCamcuQy6VwRun3GgU0BF6h55HN0qWGWAqacWibeu2jEPvcqZgWSaCNxMDXkSlsXKUGB6NbAhuzRhJaGY4Mr5JXzw6KtM/58sBDczZ52jt5FerzDTP9HepRR2RZ7lKBYTPI3jneHoSvXlE8XgZsqRB6BaqjSLWE6OngmDzSKdK+pbVy2Ma9gyt7FQEG5m2lAZvyBLUZ4H0fOXKO+KxVzBeLtWfOvqVmy4bsulAXVseq5uFsdlXA4kgi48WmBvKYkREzz172PTLb7toCib5EsIABUhWK3CS1G1306i13OyO12RnoeonM9a7F5NZJwbIyas1D9j/SQx2h51M3g6wwg4WGul9mAyOvsue8f317+fjSYDjXPdiO1daIYWUYAbk62ryTIm3Qrq9SO7EJMu99pCrHi70SxmZKBP+3cuZmTgXBVLhC15kiCnkOnanYjp3XAI/c1im0BMcNkKnBUcFKpGZldi0i0Fdj4w6xjj9mUrTYLLC5a1XihX7LrsLR9iwjF9P9o+xKTbvLx7He52L5g5tER8Gzr/0jpzxw/atFUrT4aFxePzUrIrRkctKsyFWoujGCd9Menmm/nTh4uLh6s8c2SRCNvQmpRuA5i0aW1QnnspBpWSt7DjJ+OTVMQqTr7abFYjXpKUBNvwBI1+9KWn/nQIv7wngUqHRMWVtYR8i9unE6FWsDOLrrVxyNNCDs+5celG7pfGKXT0Je3gD5/6UBd3WDHXUxy6iYxviTeS6DqiDZCWOazRwlqfhekmExOIIkPUZACYzjHPht+XRL2bUExw5w/BLI/1iGgDvJWLmYDZm8ToJuXbTObfoAv1J0QbYJWHdrrYniUSGRLzLVkGZ0Qvb82BWnBqMcyexe/dBNkScBmFF68KF0qvWh1iyF2J17vJxYQM0PPLL+xBVdkABmLFw4wKnvi8m6RvoUPFLIuRZR2cQIuTup3kIyUsHrqJ+hZMKOp142RW08KZUq01GVOKF6FDyA5H+MiQMNuMBibWc3VVsX41foxHK/348XSfs1WbUrNnRcbp/Qrr3WRjgif6Xmo959VAe7LYq7qHOlR4E867Sfs2A7xvh1sGcx3tIIShm7xvXS1jvEnZU+dwcpN0RUeGVNjGLGfSfx50Z/amKO+mEBNWKsdIT1r24ceEtdjeTce3nubQvACl4suh92Vbsbyblm891SyhCmg5iZ2WuxOdbppsM5n+SOUuubHro8NbIGeKFhnSiwmv0saGjR826JZaHB5cYidSsHerabN11Z68GIqFiL66bFpjjrLOAxJEN3Xfvqo9H/+yfRWyBNacbJtWA33OzeGJpJtuvA1Jqw1HZzmvxkYt2ra9mv66/y2qplGxzgqT1vFFA7/CdHfKdqP2tDYYzCeTgqfhZDKotYh1sqNUkO5e2L5jfd1Wkud30Zf9b+l3fv2WvmrpKvI09/+LV93fpy7by9v/2zao/wIkQ6uOvaWtq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19466" name="AutoShape 10" descr="data:image/png;base64,iVBORw0KGgoAAAANSUhEUgAAAVwAAACRCAMAAAC4yfDAAAAA4VBMVEX////wUDM9LQA5KAA0IQDwSyxgVT8vGgCPiHouGAArFADj4dzvQRu7t607KgDzfWtfUzb95+MmCwAiAAApEQDwSCfLyL83JgAyHwBXSioxHQDvRSL/+vnX1M7u7ekoDwD+9PLyb1ryaFL5vbXxXkX72NPvPhXzdWHxZEz08/DBvbT0hnXxWT7+7+31l4r6z8memIsAAACJgXJ1a1enopXd29X1j4D5xb73raNGNw+alIaxrKFGNgCBeWlvZU33qqAXAABKPB1xaVtENRT4t65WSSeIgGvvNgBlW0hWSjJMPRRSLkp6AAAPpklEQVR4nO2de3uayhbGFTEoKEkQRREvbVITbZPj9tI0WpuaNrtJv/8HOqAxArNmWDOAl5zz/rOf7odB8vN1zWWtGTKZBNS9+Hx9ff31wkniZvuSU5ud3UuSdH8yq/X3/TBbPeSb+Ww2m29mv+37UcQ1lFRZlzzlZDU3OxCfOFel7Eal030/jaC0ZXFNdi1dkVr7fiRPznU1u1Xzat/PIyRNyUlB6cYB0HU++Nlms9VjpOssw2xdutLeA6/zMcj2OOkWFIKtJMnjPT8Vydal+2HPD8WtPsRWkirtvT4VxPYIvTsognDtyT4fKtiXHa93FzII19pnXIB9e4R0T8jubNWl3e9vsEtne2SRwZF0EK5U3Nt4gRYTjtC7FsxWquwLLsu3x+bdQ4PL9u3auwcyPY+WRQkLBh3uv0+NNz3Nkn2cKN8eV2R4guHqOh3ui5x7k1JI9Gm6kb49qsjwCMeF3Am9ydL3fcjJwg0vKBx5ZJjYIFx5RG3R9n8dCcNFhYXjiQyaCcLt1KgtpmaKcDMZLN2j8O4JFBf0e3qDuZIqXGxk+Jj0B6ehlgrANenGzRTkVOHivZv8JyevWYdgq9IjbibzV08Zbgbr3WOIDKNOaDimslZt2hUpBbjdO98/3tWYYW7Xt3j1uj1kXRxco0wIrnP9x0/3XfVq7ZllKLJsybJi2AX2OvnYSh6uc5nP9i78/+c9RQZ3gFWeLcaLQnkacV07mLlIBK5z7VUnlALefU+RAa1J8nCdyzVIIe++J7qOricNt7vyraeSny56vPt+6A5Ds+X4cP1rjL1326thpIVnHLHhOl/yPlLByHCFo3v9PuiSBSRx4W5jwlqldzxmiNAzkSqOCdcJsSV6tWaz1OuVmuGr3l9k6J/Uw2xjwu1ektSCvdrt3fnNzfnd5zzTw8cfGWo6UOIQC244JkDe3Vx6WwIufS/ebY3DKxBruKwlnghBvqXSzXzKs2LDEcfd6aRhUNLEsi9budHfqGneSrBvPZVAujcs66ZI1+lrrVqtXC7Xaq1pH50UrzG0qdDtl4c/fhVtuC7Hk54jhCrvpbOlepcdGdKg25ovnr+rhqmqRaWoqmanIjceCwNElWLfa0SR8fJ6kfbTpmXfqTIRcLtfWL/y3m+ozUOTSTfhXk2bnxiqIudCf71uyWrHoOqfV/AaXD260lv2VzM4yeLgsnxL9a7DhJusdwfPRaLiHiPjFS6Y4NkNXFpf9qbmA9TsNqLSKTG65XuTVoqEhDvfm3Mj2Wab51A7dtRNLDK0gjtwhOAW4NLc9OFGxQQPE9jwJqpdIt6ddUTiQQjuguH8NOGy+7K1voAtnS+RX0ps7/bP4Fp7pDZwG4wvKEW40THB1aUg3Njebf9i/J4R2sAlVwq2Sg8uim02D7aNDAux6bYlwY5so1e4/QrjmtTgYmKCq+YN1DiqQ1vTvRSn6yxjst3AbcFVYmulBRfnWxfuHdT6GwZuHO8uWL9mlF7hDn7K9AFHSnCRvnXDAriRuovM/Ij2amWy+IhPur7ZwNcqWCaN7xbuP5WNwEgvV0j9Q4N7g/Stq94n6AbYClMxuo5Cc1tOthVFsSm03Blx3VZUs2NLy1/bdYfaQlfBKAMVP0PjYq71XGxM8JSHqxijt0ys6QpFhhlcq5wrdhqFSblcnhSeDIC/3hiPhpPyoKW1Q4tm/cEzNFGD4JaBASAPXHRMWPP5DN4Em3EX6NXaIFu9c1Le3qs/XxK49BfGTUeAI1OAyxETVmp+BW+DjAx5/sgwgVxm6eFq2iGxJGP/S7/pFICWPFw+367ofgQXGFKLu/dARLUa5NptjRjDGvRyZmjpMXG4N9xsXff1bqFbISNDnjMyTIFFwtwSyjyUw1fmGtS77gIuT1/m4/M2IDsP5IRxvRpnZIC23qhwworYjd4Z0O66A7jdrAhbP9w/ItXRXN4dk8MmeQFf2sZbN324IjEhBLdUEqCbv+5iHm8tnQy5Ji3TSnwRKm1onzpc/r4MgBus0ku+V2uTSy056hirHEZWp23TTRvujVhMCMMVqt/Nf8HSrZH9Gf2P08Io9O+0K9OFyzu+pcIV8i46MgDn0Shl2sUOgYy2yz9duMIxgYQboouNuzjvEr90N5DSh6/E6hltsSpVuKJ9GQiXqD2vNkulZkQNZP6yG/GM67+OC+7fcO+nUgZjacKNxZaEG/Lu1e3Fp0933z6UmB7GRQYILn1dmji9RpnDF6YIV7wvo8CFq0XOb3vM22C8y+dc4mJ753Dj+RaES6nS+8T8FjHeBeDSOzRitLB7uHH6Mirc0H61jdjfI4IuMFqg18eSF+86LDhx2cJwKTWQN+y4CxdC+NQiUzz6knbxMzFVpoWQtOB+RQ2V+OGGdlRtdMGuMIXX3rfqA8lC2skIU/KL6Ox2KHbOrkmMAZfi3Y/MHwqclPMJOEqJNv89I8tpdjyJeIhtXCpcOMF2wfw24XyyT1CKUAE38C/IxUldotw1Jbgf4kZcOtwmWBvdZY7HKEU8Ww3AI1OAfmoEXEjt+1KCGxstHW4J/omzK8ngqtStHDBx3hmHfu+tBpRqo03QjhEuWOyUOWX+VijfyFZQotb9C3OF7aquUxsXofJF+jnkxwc33xWA24yCq8H1Nrps3D8WhvP5sDCW4SoPqU5fnEwH7lV6MbcHO5f9iVW4kU+Ug5pXJTW2otRlapWeSd3fkxLcb+kNxUr/AT+RyTYPl/z61RYtFaMbNy24N+nBrYLbUc6Zo4Um4g00czG6eo6+ZJzWDO0BVfApAheu6mcOrHH5njFcLRYh1hF3qS3c4FIFInCh8t0u81Z/orqztRoCRfsm6wzh9JYc49Klws1mSR8ylzLgpTRS/SU3XZVS3JA2XAd3kIoA3CoxmWWu22DZunR/MLY+QjLZ+/bTTPPE8y7Duc3QKtcdiy28jEbRrMKxL0KvMI8PTDlBGcu7DLjZqr8G0mGedYH37UpT8NRbUHWJ0ZetlG5qPY53WXCz+ebX106q++0L60O4fLsSVEwKyOosIo9fiAWXGc1XikGXCdc1by97env79brHHFFz+tbr1DDO1eXKGHFoRxy41o/o+4tHhgi43hXVKvN4FgG27e/RbHXZlAoa5m5x4NLTTD4JezcabqT+8LLVgnsoZcNUZOvtRAtdz1m2WpEL2PegxoErWZgPEfVufLiUVQi6psETZ+qjTGs+eny5l9WKYVSU3PJ5MaxxvCwuFlxG4YRPgnRjw+WOCdPgivnbu0ic/qs474eGC76XDvniNLHIEBduj9u3oWyESS0LwQoLF6hgdYV806qQd2PCbcZli+muI4SFC28D1om3BGsFKFSI0I0Hl9u3mh0a3yqoAQH7nki4fUoapDjbPoM2GL10OuB0W4Du9g1H7LVaUNx9WVsKpceKCbyIEwuXOnGRDWlcmM0Ki4ZqFN1flp4DP+eUl27z+o1PN8u79M7NNnMWGt/q9N1leKHhUt5AJa33bdfd4eDrPymFrZy9Ws+fb3DYVaJkY262E2Kfw8vj46gwm5drLW/PNO/91oK2Dup/gQtn2KMeaHtbTnnsF7YeuxYsJO6+LNMnz/bQLUuW6945g6rZ6RjW97PxYjiZD9Co++3aC5SJt2daO7wgzTrlLfhUtHkbR9wl63Bx54SsxO9b4jR24K9yZ2fewQpF07Cl5fN4NmhRGfdr5dn45N5W4UOa5I61PFkMB/5feLg3pcqgdbNXWO9WgT3r7LoE/xfDzzYDWowJuu5Svl9MwNWb+U//pBm8gzuPLlZ8nArYuEB/4TU2MlS7ZNsbZNjljwmhV+hxQLaUolQguxigTh1S3TeRZh2tGRDjLYvII/TB/eo46wrEBOpL91CA5c5LuFRMAC69JoXZKkQI41249ugO1VSELa2WCamcuQy6VwRun3GgU0BF6h55HN0qWGWAqacWibeu2jEPvcqZgWSaCNxMDXkSlsXKUGB6NbAhuzRhJaGY4Mr5JXzw6KtM/58sBDczZ52jt5FerzDTP9HepRR2RZ7lKBYTPI3jneHoSvXlE8XgZsqRB6BaqjSLWE6OngmDzSKdK+pbVy2Ma9gyt7FQEG5m2lAZvyBLUZ4H0fOXKO+KxVzBeLtWfOvqVmy4bsulAXVseq5uFsdlXA4kgi48WmBvKYkREzz172PTLb7toCib5EsIABUhWK3CS1G1306i13OyO12RnoeonM9a7F5NZJwbIyas1D9j/SQx2h51M3g6wwg4WGul9mAyOvsue8f317+fjSYDjXPdiO1daIYWUYAbk62ryTIm3Qrq9SO7EJMu99pCrHi70SxmZKBP+3cuZmTgXBVLhC15kiCnkOnanYjp3XAI/c1im0BMcNkKnBUcFKpGZldi0i0Fdj4w6xjj9mUrTYLLC5a1XihX7LrsLR9iwjF9P9o+xKTbvLx7He52L5g5tER8Gzr/0jpzxw/atFUrT4aFxePzUrIrRkctKsyFWoujGCd9Menmm/nTh4uLh6s8c2SRCNvQmpRuA5i0aW1QnnspBpWSt7DjJ+OTVMQqTr7abFYjXpKUBNvwBI1+9KWn/nQIv7wngUqHRMWVtYR8i9unE6FWsDOLrrVxyNNCDs+5celG7pfGKXT0Je3gD5/6UBd3WDHXUxy6iYxviTeS6DqiDZCWOazRwlqfhekmExOIIkPUZACYzjHPht+XRL2bUExw5w/BLI/1iGgDvJWLmYDZm8ToJuXbTObfoAv1J0QbYJWHdrrYniUSGRLzLVkGZ0Qvb82BWnBqMcyexe/dBNkScBmFF68KF0qvWh1iyF2J17vJxYQM0PPLL+xBVdkABmLFw4wKnvi8m6RvoUPFLIuRZR2cQIuTup3kIyUsHrqJ+hZMKOp142RW08KZUq01GVOKF6FDyA5H+MiQMNuMBibWc3VVsX41foxHK/348XSfs1WbUrNnRcbp/Qrr3WRjgif6Xmo959VAe7LYq7qHOlR4E867Sfs2A7xvh1sGcx3tIIShm7xvXS1jvEnZU+dwcpN0RUeGVNjGLGfSfx50Z/amKO+mEBNWKsdIT1r24ceEtdjeTce3nubQvACl4suh92Vbsbyblm891SyhCmg5iZ2WuxOdbppsM5n+SOUuubHro8NbIGeKFhnSiwmv0saGjR826JZaHB5cYidSsHerabN11Z68GIqFiL66bFpjjrLOAxJEN3Xfvqo9H/+yfRWyBNacbJtWA33OzeGJpJtuvA1Jqw1HZzmvxkYt2ra9mv66/y2qplGxzgqT1vFFA7/CdHfKdqP2tDYYzCeTgqfhZDKotYh1sqNUkO5e2L5jfd1Wkud30Zf9b+l3fv2WvmrpKvI09/+LV93fpy7by9v/2zao/wIkQ6uOvaWtq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20482" name="Picture 2" descr="http://www.sec.gov/Archives/edgar/data/1353283/000104746912000155/g34298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1928802"/>
            <a:ext cx="2318951" cy="3000396"/>
          </a:xfrm>
          <a:prstGeom prst="rect">
            <a:avLst/>
          </a:prstGeom>
          <a:noFill/>
        </p:spPr>
      </p:pic>
      <p:sp>
        <p:nvSpPr>
          <p:cNvPr id="13" name="PoljeZBesedilom 12"/>
          <p:cNvSpPr txBox="1"/>
          <p:nvPr/>
        </p:nvSpPr>
        <p:spPr>
          <a:xfrm>
            <a:off x="785786" y="4714884"/>
            <a:ext cx="4714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 smtClean="0"/>
              <a:t>Izziv: kako najti izvor napake</a:t>
            </a:r>
            <a:endParaRPr lang="sl-SI" b="1" dirty="0"/>
          </a:p>
        </p:txBody>
      </p:sp>
    </p:spTree>
    <p:extLst>
      <p:ext uri="{BB962C8B-B14F-4D97-AF65-F5344CB8AC3E}">
        <p14:creationId xmlns="" xmlns:p14="http://schemas.microsoft.com/office/powerpoint/2010/main" val="353368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otnik 8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714348" y="390525"/>
            <a:ext cx="7929618" cy="1038211"/>
          </a:xfrm>
          <a:prstGeom prst="rect">
            <a:avLst/>
          </a:prstGeom>
          <a:noFill/>
          <a:ln w="18360" cap="flat">
            <a:noFill/>
            <a:bevel/>
            <a:headEnd/>
            <a:tailEnd/>
          </a:ln>
        </p:spPr>
        <p:txBody>
          <a:bodyPr vert="horz" lIns="9360" tIns="97056" rIns="9360" bIns="93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3200" b="1" dirty="0" smtClean="0">
                <a:solidFill>
                  <a:srgbClr val="8CC640"/>
                </a:solidFill>
              </a:rPr>
              <a:t>In kako smo to mi naredili za vaše </a:t>
            </a:r>
            <a:r>
              <a:rPr lang="sl-SI" altLang="sl-SI" sz="3200" b="1" dirty="0" err="1" smtClean="0">
                <a:solidFill>
                  <a:srgbClr val="8CC640"/>
                </a:solidFill>
              </a:rPr>
              <a:t>NetAppe</a:t>
            </a:r>
            <a:r>
              <a:rPr lang="sl-SI" altLang="sl-SI" sz="3200" b="1" dirty="0" smtClean="0">
                <a:solidFill>
                  <a:srgbClr val="8CC640"/>
                </a:solidFill>
              </a:rPr>
              <a:t>?</a:t>
            </a:r>
            <a:endParaRPr lang="sl-SI" altLang="sl-SI" sz="3200" b="1" dirty="0">
              <a:solidFill>
                <a:srgbClr val="8CC64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34" y="6357958"/>
            <a:ext cx="2920992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sl-SI" sz="1100" b="1" dirty="0" smtClean="0">
                <a:solidFill>
                  <a:schemeClr val="bg1"/>
                </a:solidFill>
                <a:ea typeface="MS Gothic" pitchFamily="49" charset="-128"/>
              </a:rPr>
              <a:t>&gt; Upravljanje konfiguracije krmilnikov </a:t>
            </a:r>
            <a:r>
              <a:rPr lang="sl-SI" sz="1100" b="1" dirty="0" err="1" smtClean="0">
                <a:solidFill>
                  <a:schemeClr val="bg1"/>
                </a:solidFill>
                <a:ea typeface="MS Gothic" pitchFamily="49" charset="-128"/>
              </a:rPr>
              <a:t>NetApp</a:t>
            </a:r>
            <a:r>
              <a:rPr lang="sl-SI" sz="1100" b="1" dirty="0" smtClean="0">
                <a:solidFill>
                  <a:schemeClr val="bg1"/>
                </a:solidFill>
                <a:ea typeface="MS Gothic" pitchFamily="49" charset="-128"/>
              </a:rPr>
              <a:t> </a:t>
            </a:r>
            <a:endParaRPr lang="sl-SI" sz="1100" b="1" dirty="0">
              <a:solidFill>
                <a:schemeClr val="bg1"/>
              </a:solidFill>
              <a:latin typeface="+mn-lt"/>
              <a:ea typeface="MS Gothic" pitchFamily="49" charset="-128"/>
              <a:cs typeface="+mn-cs"/>
            </a:endParaRPr>
          </a:p>
        </p:txBody>
      </p:sp>
      <p:pic>
        <p:nvPicPr>
          <p:cNvPr id="9218" name="Picture 2" descr="Our Space Applianc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6215082"/>
            <a:ext cx="1809750" cy="523875"/>
          </a:xfrm>
          <a:prstGeom prst="rect">
            <a:avLst/>
          </a:prstGeom>
          <a:noFill/>
        </p:spPr>
      </p:pic>
      <p:sp>
        <p:nvSpPr>
          <p:cNvPr id="12" name="PoljeZBesedilom 11"/>
          <p:cNvSpPr txBox="1"/>
          <p:nvPr/>
        </p:nvSpPr>
        <p:spPr>
          <a:xfrm>
            <a:off x="714348" y="1785926"/>
            <a:ext cx="54292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err="1" smtClean="0">
                <a:latin typeface="Arial" pitchFamily="34" charset="0"/>
                <a:cs typeface="Arial" pitchFamily="34" charset="0"/>
              </a:rPr>
              <a:t>Live</a:t>
            </a:r>
            <a:r>
              <a:rPr lang="sl-SI" dirty="0" smtClean="0">
                <a:latin typeface="Arial" pitchFamily="34" charset="0"/>
                <a:cs typeface="Arial" pitchFamily="34" charset="0"/>
              </a:rPr>
              <a:t> demo.</a:t>
            </a:r>
          </a:p>
          <a:p>
            <a:pPr>
              <a:buFontTx/>
              <a:buChar char="-"/>
            </a:pPr>
            <a:endParaRPr lang="sl-SI" dirty="0" smtClean="0">
              <a:latin typeface="Arial" pitchFamily="34" charset="0"/>
              <a:cs typeface="Arial" pitchFamily="34" charset="0"/>
            </a:endParaRPr>
          </a:p>
          <a:p>
            <a:endParaRPr lang="sl-SI" dirty="0" smtClean="0">
              <a:latin typeface="Arial" pitchFamily="34" charset="0"/>
              <a:cs typeface="Arial" pitchFamily="34" charset="0"/>
            </a:endParaRPr>
          </a:p>
          <a:p>
            <a:r>
              <a:rPr lang="sl-SI" dirty="0" smtClean="0">
                <a:latin typeface="Arial" pitchFamily="34" charset="0"/>
                <a:cs typeface="Arial" pitchFamily="34" charset="0"/>
              </a:rPr>
              <a:t/>
            </a:r>
            <a:br>
              <a:rPr lang="sl-SI" dirty="0" smtClean="0">
                <a:latin typeface="Arial" pitchFamily="34" charset="0"/>
                <a:cs typeface="Arial" pitchFamily="34" charset="0"/>
              </a:rPr>
            </a:br>
            <a:endParaRPr lang="sl-SI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460" name="AutoShape 4" descr="data:image/png;base64,iVBORw0KGgoAAAANSUhEUgAAAVwAAACRCAMAAAC4yfDAAAAA4VBMVEX////wUDM9LQA5KAA0IQDwSyxgVT8vGgCPiHouGAArFADj4dzvQRu7t607KgDzfWtfUzb95+MmCwAiAAApEQDwSCfLyL83JgAyHwBXSioxHQDvRSL/+vnX1M7u7ekoDwD+9PLyb1ryaFL5vbXxXkX72NPvPhXzdWHxZEz08/DBvbT0hnXxWT7+7+31l4r6z8memIsAAACJgXJ1a1enopXd29X1j4D5xb73raNGNw+alIaxrKFGNgCBeWlvZU33qqAXAABKPB1xaVtENRT4t65WSSeIgGvvNgBlW0hWSjJMPRRSLkp6AAAPpklEQVR4nO2de3uayhbGFTEoKEkQRREvbVITbZPj9tI0WpuaNrtJv/8HOqAxArNmWDOAl5zz/rOf7odB8vN1zWWtGTKZBNS9+Hx9ff31wkniZvuSU5ud3UuSdH8yq/X3/TBbPeSb+Ww2m29mv+37UcQ1lFRZlzzlZDU3OxCfOFel7Eal030/jaC0ZXFNdi1dkVr7fiRPznU1u1Xzat/PIyRNyUlB6cYB0HU++Nlms9VjpOssw2xdutLeA6/zMcj2OOkWFIKtJMnjPT8Vydal+2HPD8WtPsRWkirtvT4VxPYIvTsognDtyT4fKtiXHa93FzII19pnXIB9e4R0T8jubNWl3e9vsEtne2SRwZF0EK5U3Nt4gRYTjtC7FsxWquwLLsu3x+bdQ4PL9u3auwcyPY+WRQkLBh3uv0+NNz3Nkn2cKN8eV2R4guHqOh3ui5x7k1JI9Gm6kb49qsjwCMeF3Am9ydL3fcjJwg0vKBx5ZJjYIFx5RG3R9n8dCcNFhYXjiQyaCcLt1KgtpmaKcDMZLN2j8O4JFBf0e3qDuZIqXGxk+Jj0B6ehlgrANenGzRTkVOHivZv8JyevWYdgq9IjbibzV08Zbgbr3WOIDKNOaDimslZt2hUpBbjdO98/3tWYYW7Xt3j1uj1kXRxco0wIrnP9x0/3XfVq7ZllKLJsybJi2AX2OvnYSh6uc5nP9i78/+c9RQZ3gFWeLcaLQnkacV07mLlIBK5z7VUnlALefU+RAa1J8nCdyzVIIe++J7qOricNt7vyraeSny56vPt+6A5Ds+X4cP1rjL1326thpIVnHLHhOl/yPlLByHCFo3v9PuiSBSRx4W5jwlqldzxmiNAzkSqOCdcJsSV6tWaz1OuVmuGr3l9k6J/Uw2xjwu1ektSCvdrt3fnNzfnd5zzTw8cfGWo6UOIQC244JkDe3Vx6WwIufS/ebY3DKxBruKwlnghBvqXSzXzKs2LDEcfd6aRhUNLEsi9budHfqGneSrBvPZVAujcs66ZI1+lrrVqtXC7Xaq1pH50UrzG0qdDtl4c/fhVtuC7Hk54jhCrvpbOlepcdGdKg25ovnr+rhqmqRaWoqmanIjceCwNElWLfa0SR8fJ6kfbTpmXfqTIRcLtfWL/y3m+ozUOTSTfhXk2bnxiqIudCf71uyWrHoOqfV/AaXD260lv2VzM4yeLgsnxL9a7DhJusdwfPRaLiHiPjFS6Y4NkNXFpf9qbmA9TsNqLSKTG65XuTVoqEhDvfm3Mj2Wab51A7dtRNLDK0gjtwhOAW4NLc9OFGxQQPE9jwJqpdIt6ddUTiQQjuguH8NOGy+7K1voAtnS+RX0ps7/bP4Fp7pDZwG4wvKEW40THB1aUg3Njebf9i/J4R2sAlVwq2Sg8uim02D7aNDAux6bYlwY5so1e4/QrjmtTgYmKCq+YN1DiqQ1vTvRSn6yxjst3AbcFVYmulBRfnWxfuHdT6GwZuHO8uWL9mlF7hDn7K9AFHSnCRvnXDAriRuovM/Ij2amWy+IhPur7ZwNcqWCaN7xbuP5WNwEgvV0j9Q4N7g/Stq94n6AbYClMxuo5Cc1tOthVFsSm03Blx3VZUs2NLy1/bdYfaQlfBKAMVP0PjYq71XGxM8JSHqxijt0ys6QpFhhlcq5wrdhqFSblcnhSeDIC/3hiPhpPyoKW1Q4tm/cEzNFGD4JaBASAPXHRMWPP5DN4Em3EX6NXaIFu9c1Le3qs/XxK49BfGTUeAI1OAyxETVmp+BW+DjAx5/sgwgVxm6eFq2iGxJGP/S7/pFICWPFw+367ofgQXGFKLu/dARLUa5NptjRjDGvRyZmjpMXG4N9xsXff1bqFbISNDnjMyTIFFwtwSyjyUw1fmGtS77gIuT1/m4/M2IDsP5IRxvRpnZIC23qhwworYjd4Z0O66A7jdrAhbP9w/ItXRXN4dk8MmeQFf2sZbN324IjEhBLdUEqCbv+5iHm8tnQy5Ji3TSnwRKm1onzpc/r4MgBus0ku+V2uTSy056hirHEZWp23TTRvujVhMCMMVqt/Nf8HSrZH9Gf2P08Io9O+0K9OFyzu+pcIV8i46MgDn0Shl2sUOgYy2yz9duMIxgYQboouNuzjvEr90N5DSh6/E6hltsSpVuKJ9GQiXqD2vNkulZkQNZP6yG/GM67+OC+7fcO+nUgZjacKNxZaEG/Lu1e3Fp0933z6UmB7GRQYILn1dmji9RpnDF6YIV7wvo8CFq0XOb3vM22C8y+dc4mJ753Dj+RaES6nS+8T8FjHeBeDSOzRitLB7uHH6Mirc0H61jdjfI4IuMFqg18eSF+86LDhx2cJwKTWQN+y4CxdC+NQiUzz6knbxMzFVpoWQtOB+RQ2V+OGGdlRtdMGuMIXX3rfqA8lC2skIU/KL6Ox2KHbOrkmMAZfi3Y/MHwqclPMJOEqJNv89I8tpdjyJeIhtXCpcOMF2wfw24XyyT1CKUAE38C/IxUldotw1Jbgf4kZcOtwmWBvdZY7HKEU8Ww3AI1OAfmoEXEjt+1KCGxstHW4J/omzK8ngqtStHDBx3hmHfu+tBpRqo03QjhEuWOyUOWX+VijfyFZQotb9C3OF7aquUxsXofJF+jnkxwc33xWA24yCq8H1Nrps3D8WhvP5sDCW4SoPqU5fnEwH7lV6MbcHO5f9iVW4kU+Ug5pXJTW2otRlapWeSd3fkxLcb+kNxUr/AT+RyTYPl/z61RYtFaMbNy24N+nBrYLbUc6Zo4Um4g00czG6eo6+ZJzWDO0BVfApAheu6mcOrHH5njFcLRYh1hF3qS3c4FIFInCh8t0u81Z/orqztRoCRfsm6wzh9JYc49Klws1mSR8ylzLgpTRS/SU3XZVS3JA2XAd3kIoA3CoxmWWu22DZunR/MLY+QjLZ+/bTTPPE8y7Duc3QKtcdiy28jEbRrMKxL0KvMI8PTDlBGcu7DLjZqr8G0mGedYH37UpT8NRbUHWJ0ZetlG5qPY53WXCz+ebX106q++0L60O4fLsSVEwKyOosIo9fiAWXGc1XikGXCdc1by97env79brHHFFz+tbr1DDO1eXKGHFoRxy41o/o+4tHhgi43hXVKvN4FgG27e/RbHXZlAoa5m5x4NLTTD4JezcabqT+8LLVgnsoZcNUZOvtRAtdz1m2WpEL2PegxoErWZgPEfVufLiUVQi6psETZ+qjTGs+eny5l9WKYVSU3PJ5MaxxvCwuFlxG4YRPgnRjw+WOCdPgivnbu0ic/qs474eGC76XDvniNLHIEBduj9u3oWyESS0LwQoLF6hgdYV806qQd2PCbcZli+muI4SFC28D1om3BGsFKFSI0I0Hl9u3mh0a3yqoAQH7nki4fUoapDjbPoM2GL10OuB0W4Du9g1H7LVaUNx9WVsKpceKCbyIEwuXOnGRDWlcmM0Ki4ZqFN1flp4DP+eUl27z+o1PN8u79M7NNnMWGt/q9N1leKHhUt5AJa33bdfd4eDrPymFrZy9Ws+fb3DYVaJkY262E2Kfw8vj46gwm5drLW/PNO/91oK2Dup/gQtn2KMeaHtbTnnsF7YeuxYsJO6+LNMnz/bQLUuW6945g6rZ6RjW97PxYjiZD9Co++3aC5SJt2daO7wgzTrlLfhUtHkbR9wl63Bx54SsxO9b4jR24K9yZ2fewQpF07Cl5fN4NmhRGfdr5dn45N5W4UOa5I61PFkMB/5feLg3pcqgdbNXWO9WgT3r7LoE/xfDzzYDWowJuu5Svl9MwNWb+U//pBm8gzuPLlZ8nArYuEB/4TU2MlS7ZNsbZNjljwmhV+hxQLaUolQguxigTh1S3TeRZh2tGRDjLYvII/TB/eo46wrEBOpL91CA5c5LuFRMAC69JoXZKkQI41249ugO1VSELa2WCamcuQy6VwRun3GgU0BF6h55HN0qWGWAqacWibeu2jEPvcqZgWSaCNxMDXkSlsXKUGB6NbAhuzRhJaGY4Mr5JXzw6KtM/58sBDczZ52jt5FerzDTP9HepRR2RZ7lKBYTPI3jneHoSvXlE8XgZsqRB6BaqjSLWE6OngmDzSKdK+pbVy2Ma9gyt7FQEG5m2lAZvyBLUZ4H0fOXKO+KxVzBeLtWfOvqVmy4bsulAXVseq5uFsdlXA4kgi48WmBvKYkREzz172PTLb7toCib5EsIABUhWK3CS1G1306i13OyO12RnoeonM9a7F5NZJwbIyas1D9j/SQx2h51M3g6wwg4WGul9mAyOvsue8f317+fjSYDjXPdiO1daIYWUYAbk62ryTIm3Qrq9SO7EJMu99pCrHi70SxmZKBP+3cuZmTgXBVLhC15kiCnkOnanYjp3XAI/c1im0BMcNkKnBUcFKpGZldi0i0Fdj4w6xjj9mUrTYLLC5a1XihX7LrsLR9iwjF9P9o+xKTbvLx7He52L5g5tER8Gzr/0jpzxw/atFUrT4aFxePzUrIrRkctKsyFWoujGCd9Menmm/nTh4uLh6s8c2SRCNvQmpRuA5i0aW1QnnspBpWSt7DjJ+OTVMQqTr7abFYjXpKUBNvwBI1+9KWn/nQIv7wngUqHRMWVtYR8i9unE6FWsDOLrrVxyNNCDs+5celG7pfGKXT0Je3gD5/6UBd3WDHXUxy6iYxviTeS6DqiDZCWOazRwlqfhekmExOIIkPUZACYzjHPht+XRL2bUExw5w/BLI/1iGgDvJWLmYDZm8ToJuXbTObfoAv1J0QbYJWHdrrYniUSGRLzLVkGZ0Qvb82BWnBqMcyexe/dBNkScBmFF68KF0qvWh1iyF2J17vJxYQM0PPLL+xBVdkABmLFw4wKnvi8m6RvoUPFLIuRZR2cQIuTup3kIyUsHrqJ+hZMKOp142RW08KZUq01GVOKF6FDyA5H+MiQMNuMBibWc3VVsX41foxHK/348XSfs1WbUrNnRcbp/Qrr3WRjgif6Xmo959VAe7LYq7qHOlR4E867Sfs2A7xvh1sGcx3tIIShm7xvXS1jvEnZU+dwcpN0RUeGVNjGLGfSfx50Z/amKO+mEBNWKsdIT1r24ceEtdjeTce3nubQvACl4suh92Vbsbyblm891SyhCmg5iZ2WuxOdbppsM5n+SOUuubHro8NbIGeKFhnSiwmv0saGjR826JZaHB5cYidSsHerabN11Z68GIqFiL66bFpjjrLOAxJEN3Xfvqo9H/+yfRWyBNacbJtWA33OzeGJpJtuvA1Jqw1HZzmvxkYt2ra9mv66/y2qplGxzgqT1vFFA7/CdHfKdqP2tDYYzCeTgqfhZDKotYh1sqNUkO5e2L5jfd1Wkud30Zf9b+l3fv2WvmrpKvI09/+LV93fpy7by9v/2zao/wIkQ6uOvaWtq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19462" name="AutoShape 6" descr="data:image/png;base64,iVBORw0KGgoAAAANSUhEUgAAAVwAAACRCAMAAAC4yfDAAAAA4VBMVEX////wUDM9LQA5KAA0IQDwSyxgVT8vGgCPiHouGAArFADj4dzvQRu7t607KgDzfWtfUzb95+MmCwAiAAApEQDwSCfLyL83JgAyHwBXSioxHQDvRSL/+vnX1M7u7ekoDwD+9PLyb1ryaFL5vbXxXkX72NPvPhXzdWHxZEz08/DBvbT0hnXxWT7+7+31l4r6z8memIsAAACJgXJ1a1enopXd29X1j4D5xb73raNGNw+alIaxrKFGNgCBeWlvZU33qqAXAABKPB1xaVtENRT4t65WSSeIgGvvNgBlW0hWSjJMPRRSLkp6AAAPpklEQVR4nO2de3uayhbGFTEoKEkQRREvbVITbZPj9tI0WpuaNrtJv/8HOqAxArNmWDOAl5zz/rOf7odB8vN1zWWtGTKZBNS9+Hx9ff31wkniZvuSU5ud3UuSdH8yq/X3/TBbPeSb+Ww2m29mv+37UcQ1lFRZlzzlZDU3OxCfOFel7Eal030/jaC0ZXFNdi1dkVr7fiRPznU1u1Xzat/PIyRNyUlB6cYB0HU++Nlms9VjpOssw2xdutLeA6/zMcj2OOkWFIKtJMnjPT8Vydal+2HPD8WtPsRWkirtvT4VxPYIvTsognDtyT4fKtiXHa93FzII19pnXIB9e4R0T8jubNWl3e9vsEtne2SRwZF0EK5U3Nt4gRYTjtC7FsxWquwLLsu3x+bdQ4PL9u3auwcyPY+WRQkLBh3uv0+NNz3Nkn2cKN8eV2R4guHqOh3ui5x7k1JI9Gm6kb49qsjwCMeF3Am9ydL3fcjJwg0vKBx5ZJjYIFx5RG3R9n8dCcNFhYXjiQyaCcLt1KgtpmaKcDMZLN2j8O4JFBf0e3qDuZIqXGxk+Jj0B6ehlgrANenGzRTkVOHivZv8JyevWYdgq9IjbibzV08Zbgbr3WOIDKNOaDimslZt2hUpBbjdO98/3tWYYW7Xt3j1uj1kXRxco0wIrnP9x0/3XfVq7ZllKLJsybJi2AX2OvnYSh6uc5nP9i78/+c9RQZ3gFWeLcaLQnkacV07mLlIBK5z7VUnlALefU+RAa1J8nCdyzVIIe++J7qOricNt7vyraeSny56vPt+6A5Ds+X4cP1rjL1326thpIVnHLHhOl/yPlLByHCFo3v9PuiSBSRx4W5jwlqldzxmiNAzkSqOCdcJsSV6tWaz1OuVmuGr3l9k6J/Uw2xjwu1ektSCvdrt3fnNzfnd5zzTw8cfGWo6UOIQC244JkDe3Vx6WwIufS/ebY3DKxBruKwlnghBvqXSzXzKs2LDEcfd6aRhUNLEsi9budHfqGneSrBvPZVAujcs66ZI1+lrrVqtXC7Xaq1pH50UrzG0qdDtl4c/fhVtuC7Hk54jhCrvpbOlepcdGdKg25ovnr+rhqmqRaWoqmanIjceCwNElWLfa0SR8fJ6kfbTpmXfqTIRcLtfWL/y3m+ozUOTSTfhXk2bnxiqIudCf71uyWrHoOqfV/AaXD260lv2VzM4yeLgsnxL9a7DhJusdwfPRaLiHiPjFS6Y4NkNXFpf9qbmA9TsNqLSKTG65XuTVoqEhDvfm3Mj2Wab51A7dtRNLDK0gjtwhOAW4NLc9OFGxQQPE9jwJqpdIt6ddUTiQQjuguH8NOGy+7K1voAtnS+RX0ps7/bP4Fp7pDZwG4wvKEW40THB1aUg3Njebf9i/J4R2sAlVwq2Sg8uim02D7aNDAux6bYlwY5so1e4/QrjmtTgYmKCq+YN1DiqQ1vTvRSn6yxjst3AbcFVYmulBRfnWxfuHdT6GwZuHO8uWL9mlF7hDn7K9AFHSnCRvnXDAriRuovM/Ij2amWy+IhPur7ZwNcqWCaN7xbuP5WNwEgvV0j9Q4N7g/Stq94n6AbYClMxuo5Cc1tOthVFsSm03Blx3VZUs2NLy1/bdYfaQlfBKAMVP0PjYq71XGxM8JSHqxijt0ys6QpFhhlcq5wrdhqFSblcnhSeDIC/3hiPhpPyoKW1Q4tm/cEzNFGD4JaBASAPXHRMWPP5DN4Em3EX6NXaIFu9c1Le3qs/XxK49BfGTUeAI1OAyxETVmp+BW+DjAx5/sgwgVxm6eFq2iGxJGP/S7/pFICWPFw+367ofgQXGFKLu/dARLUa5NptjRjDGvRyZmjpMXG4N9xsXff1bqFbISNDnjMyTIFFwtwSyjyUw1fmGtS77gIuT1/m4/M2IDsP5IRxvRpnZIC23qhwworYjd4Z0O66A7jdrAhbP9w/ItXRXN4dk8MmeQFf2sZbN324IjEhBLdUEqCbv+5iHm8tnQy5Ji3TSnwRKm1onzpc/r4MgBus0ku+V2uTSy056hirHEZWp23TTRvujVhMCMMVqt/Nf8HSrZH9Gf2P08Io9O+0K9OFyzu+pcIV8i46MgDn0Shl2sUOgYy2yz9duMIxgYQboouNuzjvEr90N5DSh6/E6hltsSpVuKJ9GQiXqD2vNkulZkQNZP6yG/GM67+OC+7fcO+nUgZjacKNxZaEG/Lu1e3Fp0933z6UmB7GRQYILn1dmji9RpnDF6YIV7wvo8CFq0XOb3vM22C8y+dc4mJ753Dj+RaES6nS+8T8FjHeBeDSOzRitLB7uHH6Mirc0H61jdjfI4IuMFqg18eSF+86LDhx2cJwKTWQN+y4CxdC+NQiUzz6knbxMzFVpoWQtOB+RQ2V+OGGdlRtdMGuMIXX3rfqA8lC2skIU/KL6Ox2KHbOrkmMAZfi3Y/MHwqclPMJOEqJNv89I8tpdjyJeIhtXCpcOMF2wfw24XyyT1CKUAE38C/IxUldotw1Jbgf4kZcOtwmWBvdZY7HKEU8Ww3AI1OAfmoEXEjt+1KCGxstHW4J/omzK8ngqtStHDBx3hmHfu+tBpRqo03QjhEuWOyUOWX+VijfyFZQotb9C3OF7aquUxsXofJF+jnkxwc33xWA24yCq8H1Nrps3D8WhvP5sDCW4SoPqU5fnEwH7lV6MbcHO5f9iVW4kU+Ug5pXJTW2otRlapWeSd3fkxLcb+kNxUr/AT+RyTYPl/z61RYtFaMbNy24N+nBrYLbUc6Zo4Um4g00czG6eo6+ZJzWDO0BVfApAheu6mcOrHH5njFcLRYh1hF3qS3c4FIFInCh8t0u81Z/orqztRoCRfsm6wzh9JYc49Klws1mSR8ylzLgpTRS/SU3XZVS3JA2XAd3kIoA3CoxmWWu22DZunR/MLY+QjLZ+/bTTPPE8y7Duc3QKtcdiy28jEbRrMKxL0KvMI8PTDlBGcu7DLjZqr8G0mGedYH37UpT8NRbUHWJ0ZetlG5qPY53WXCz+ebX106q++0L60O4fLsSVEwKyOosIo9fiAWXGc1XikGXCdc1by97env79brHHFFz+tbr1DDO1eXKGHFoRxy41o/o+4tHhgi43hXVKvN4FgG27e/RbHXZlAoa5m5x4NLTTD4JezcabqT+8LLVgnsoZcNUZOvtRAtdz1m2WpEL2PegxoErWZgPEfVufLiUVQi6psETZ+qjTGs+eny5l9WKYVSU3PJ5MaxxvCwuFlxG4YRPgnRjw+WOCdPgivnbu0ic/qs474eGC76XDvniNLHIEBduj9u3oWyESS0LwQoLF6hgdYV806qQd2PCbcZli+muI4SFC28D1om3BGsFKFSI0I0Hl9u3mh0a3yqoAQH7nki4fUoapDjbPoM2GL10OuB0W4Du9g1H7LVaUNx9WVsKpceKCbyIEwuXOnGRDWlcmM0Ki4ZqFN1flp4DP+eUl27z+o1PN8u79M7NNnMWGt/q9N1leKHhUt5AJa33bdfd4eDrPymFrZy9Ws+fb3DYVaJkY262E2Kfw8vj46gwm5drLW/PNO/91oK2Dup/gQtn2KMeaHtbTnnsF7YeuxYsJO6+LNMnz/bQLUuW6945g6rZ6RjW97PxYjiZD9Co++3aC5SJt2daO7wgzTrlLfhUtHkbR9wl63Bx54SsxO9b4jR24K9yZ2fewQpF07Cl5fN4NmhRGfdr5dn45N5W4UOa5I61PFkMB/5feLg3pcqgdbNXWO9WgT3r7LoE/xfDzzYDWowJuu5Svl9MwNWb+U//pBm8gzuPLlZ8nArYuEB/4TU2MlS7ZNsbZNjljwmhV+hxQLaUolQguxigTh1S3TeRZh2tGRDjLYvII/TB/eo46wrEBOpL91CA5c5LuFRMAC69JoXZKkQI41249ugO1VSELa2WCamcuQy6VwRun3GgU0BF6h55HN0qWGWAqacWibeu2jEPvcqZgWSaCNxMDXkSlsXKUGB6NbAhuzRhJaGY4Mr5JXzw6KtM/58sBDczZ52jt5FerzDTP9HepRR2RZ7lKBYTPI3jneHoSvXlE8XgZsqRB6BaqjSLWE6OngmDzSKdK+pbVy2Ma9gyt7FQEG5m2lAZvyBLUZ4H0fOXKO+KxVzBeLtWfOvqVmy4bsulAXVseq5uFsdlXA4kgi48WmBvKYkREzz172PTLb7toCib5EsIABUhWK3CS1G1306i13OyO12RnoeonM9a7F5NZJwbIyas1D9j/SQx2h51M3g6wwg4WGul9mAyOvsue8f317+fjSYDjXPdiO1daIYWUYAbk62ryTIm3Qrq9SO7EJMu99pCrHi70SxmZKBP+3cuZmTgXBVLhC15kiCnkOnanYjp3XAI/c1im0BMcNkKnBUcFKpGZldi0i0Fdj4w6xjj9mUrTYLLC5a1XihX7LrsLR9iwjF9P9o+xKTbvLx7He52L5g5tER8Gzr/0jpzxw/atFUrT4aFxePzUrIrRkctKsyFWoujGCd9Menmm/nTh4uLh6s8c2SRCNvQmpRuA5i0aW1QnnspBpWSt7DjJ+OTVMQqTr7abFYjXpKUBNvwBI1+9KWn/nQIv7wngUqHRMWVtYR8i9unE6FWsDOLrrVxyNNCDs+5celG7pfGKXT0Je3gD5/6UBd3WDHXUxy6iYxviTeS6DqiDZCWOazRwlqfhekmExOIIkPUZACYzjHPht+XRL2bUExw5w/BLI/1iGgDvJWLmYDZm8ToJuXbTObfoAv1J0QbYJWHdrrYniUSGRLzLVkGZ0Qvb82BWnBqMcyexe/dBNkScBmFF68KF0qvWh1iyF2J17vJxYQM0PPLL+xBVdkABmLFw4wKnvi8m6RvoUPFLIuRZR2cQIuTup3kIyUsHrqJ+hZMKOp142RW08KZUq01GVOKF6FDyA5H+MiQMNuMBibWc3VVsX41foxHK/348XSfs1WbUrNnRcbp/Qrr3WRjgif6Xmo959VAe7LYq7qHOlR4E867Sfs2A7xvh1sGcx3tIIShm7xvXS1jvEnZU+dwcpN0RUeGVNjGLGfSfx50Z/amKO+mEBNWKsdIT1r24ceEtdjeTce3nubQvACl4suh92Vbsbyblm891SyhCmg5iZ2WuxOdbppsM5n+SOUuubHro8NbIGeKFhnSiwmv0saGjR826JZaHB5cYidSsHerabN11Z68GIqFiL66bFpjjrLOAxJEN3Xfvqo9H/+yfRWyBNacbJtWA33OzeGJpJtuvA1Jqw1HZzmvxkYt2ra9mv66/y2qplGxzgqT1vFFA7/CdHfKdqP2tDYYzCeTgqfhZDKotYh1sqNUkO5e2L5jfd1Wkud30Zf9b+l3fv2WvmrpKvI09/+LV93fpy7by9v/2zao/wIkQ6uOvaWtq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19464" name="AutoShape 8" descr="data:image/png;base64,iVBORw0KGgoAAAANSUhEUgAAAVwAAACRCAMAAAC4yfDAAAAA4VBMVEX////wUDM9LQA5KAA0IQDwSyxgVT8vGgCPiHouGAArFADj4dzvQRu7t607KgDzfWtfUzb95+MmCwAiAAApEQDwSCfLyL83JgAyHwBXSioxHQDvRSL/+vnX1M7u7ekoDwD+9PLyb1ryaFL5vbXxXkX72NPvPhXzdWHxZEz08/DBvbT0hnXxWT7+7+31l4r6z8memIsAAACJgXJ1a1enopXd29X1j4D5xb73raNGNw+alIaxrKFGNgCBeWlvZU33qqAXAABKPB1xaVtENRT4t65WSSeIgGvvNgBlW0hWSjJMPRRSLkp6AAAPpklEQVR4nO2de3uayhbGFTEoKEkQRREvbVITbZPj9tI0WpuaNrtJv/8HOqAxArNmWDOAl5zz/rOf7odB8vN1zWWtGTKZBNS9+Hx9ff31wkniZvuSU5ud3UuSdH8yq/X3/TBbPeSb+Ww2m29mv+37UcQ1lFRZlzzlZDU3OxCfOFel7Eal030/jaC0ZXFNdi1dkVr7fiRPznU1u1Xzat/PIyRNyUlB6cYB0HU++Nlms9VjpOssw2xdutLeA6/zMcj2OOkWFIKtJMnjPT8Vydal+2HPD8WtPsRWkirtvT4VxPYIvTsognDtyT4fKtiXHa93FzII19pnXIB9e4R0T8jubNWl3e9vsEtne2SRwZF0EK5U3Nt4gRYTjtC7FsxWquwLLsu3x+bdQ4PL9u3auwcyPY+WRQkLBh3uv0+NNz3Nkn2cKN8eV2R4guHqOh3ui5x7k1JI9Gm6kb49qsjwCMeF3Am9ydL3fcjJwg0vKBx5ZJjYIFx5RG3R9n8dCcNFhYXjiQyaCcLt1KgtpmaKcDMZLN2j8O4JFBf0e3qDuZIqXGxk+Jj0B6ehlgrANenGzRTkVOHivZv8JyevWYdgq9IjbibzV08Zbgbr3WOIDKNOaDimslZt2hUpBbjdO98/3tWYYW7Xt3j1uj1kXRxco0wIrnP9x0/3XfVq7ZllKLJsybJi2AX2OvnYSh6uc5nP9i78/+c9RQZ3gFWeLcaLQnkacV07mLlIBK5z7VUnlALefU+RAa1J8nCdyzVIIe++J7qOricNt7vyraeSny56vPt+6A5Ds+X4cP1rjL1326thpIVnHLHhOl/yPlLByHCFo3v9PuiSBSRx4W5jwlqldzxmiNAzkSqOCdcJsSV6tWaz1OuVmuGr3l9k6J/Uw2xjwu1ektSCvdrt3fnNzfnd5zzTw8cfGWo6UOIQC244JkDe3Vx6WwIufS/ebY3DKxBruKwlnghBvqXSzXzKs2LDEcfd6aRhUNLEsi9budHfqGneSrBvPZVAujcs66ZI1+lrrVqtXC7Xaq1pH50UrzG0qdDtl4c/fhVtuC7Hk54jhCrvpbOlepcdGdKg25ovnr+rhqmqRaWoqmanIjceCwNElWLfa0SR8fJ6kfbTpmXfqTIRcLtfWL/y3m+ozUOTSTfhXk2bnxiqIudCf71uyWrHoOqfV/AaXD260lv2VzM4yeLgsnxL9a7DhJusdwfPRaLiHiPjFS6Y4NkNXFpf9qbmA9TsNqLSKTG65XuTVoqEhDvfm3Mj2Wab51A7dtRNLDK0gjtwhOAW4NLc9OFGxQQPE9jwJqpdIt6ddUTiQQjuguH8NOGy+7K1voAtnS+RX0ps7/bP4Fp7pDZwG4wvKEW40THB1aUg3Njebf9i/J4R2sAlVwq2Sg8uim02D7aNDAux6bYlwY5so1e4/QrjmtTgYmKCq+YN1DiqQ1vTvRSn6yxjst3AbcFVYmulBRfnWxfuHdT6GwZuHO8uWL9mlF7hDn7K9AFHSnCRvnXDAriRuovM/Ij2amWy+IhPur7ZwNcqWCaN7xbuP5WNwEgvV0j9Q4N7g/Stq94n6AbYClMxuo5Cc1tOthVFsSm03Blx3VZUs2NLy1/bdYfaQlfBKAMVP0PjYq71XGxM8JSHqxijt0ys6QpFhhlcq5wrdhqFSblcnhSeDIC/3hiPhpPyoKW1Q4tm/cEzNFGD4JaBASAPXHRMWPP5DN4Em3EX6NXaIFu9c1Le3qs/XxK49BfGTUeAI1OAyxETVmp+BW+DjAx5/sgwgVxm6eFq2iGxJGP/S7/pFICWPFw+367ofgQXGFKLu/dARLUa5NptjRjDGvRyZmjpMXG4N9xsXff1bqFbISNDnjMyTIFFwtwSyjyUw1fmGtS77gIuT1/m4/M2IDsP5IRxvRpnZIC23qhwworYjd4Z0O66A7jdrAhbP9w/ItXRXN4dk8MmeQFf2sZbN324IjEhBLdUEqCbv+5iHm8tnQy5Ji3TSnwRKm1onzpc/r4MgBus0ku+V2uTSy056hirHEZWp23TTRvujVhMCMMVqt/Nf8HSrZH9Gf2P08Io9O+0K9OFyzu+pcIV8i46MgDn0Shl2sUOgYy2yz9duMIxgYQboouNuzjvEr90N5DSh6/E6hltsSpVuKJ9GQiXqD2vNkulZkQNZP6yG/GM67+OC+7fcO+nUgZjacKNxZaEG/Lu1e3Fp0933z6UmB7GRQYILn1dmji9RpnDF6YIV7wvo8CFq0XOb3vM22C8y+dc4mJ753Dj+RaES6nS+8T8FjHeBeDSOzRitLB7uHH6Mirc0H61jdjfI4IuMFqg18eSF+86LDhx2cJwKTWQN+y4CxdC+NQiUzz6knbxMzFVpoWQtOB+RQ2V+OGGdlRtdMGuMIXX3rfqA8lC2skIU/KL6Ox2KHbOrkmMAZfi3Y/MHwqclPMJOEqJNv89I8tpdjyJeIhtXCpcOMF2wfw24XyyT1CKUAE38C/IxUldotw1Jbgf4kZcOtwmWBvdZY7HKEU8Ww3AI1OAfmoEXEjt+1KCGxstHW4J/omzK8ngqtStHDBx3hmHfu+tBpRqo03QjhEuWOyUOWX+VijfyFZQotb9C3OF7aquUxsXofJF+jnkxwc33xWA24yCq8H1Nrps3D8WhvP5sDCW4SoPqU5fnEwH7lV6MbcHO5f9iVW4kU+Ug5pXJTW2otRlapWeSd3fkxLcb+kNxUr/AT+RyTYPl/z61RYtFaMbNy24N+nBrYLbUc6Zo4Um4g00czG6eo6+ZJzWDO0BVfApAheu6mcOrHH5njFcLRYh1hF3qS3c4FIFInCh8t0u81Z/orqztRoCRfsm6wzh9JYc49Klws1mSR8ylzLgpTRS/SU3XZVS3JA2XAd3kIoA3CoxmWWu22DZunR/MLY+QjLZ+/bTTPPE8y7Duc3QKtcdiy28jEbRrMKxL0KvMI8PTDlBGcu7DLjZqr8G0mGedYH37UpT8NRbUHWJ0ZetlG5qPY53WXCz+ebX106q++0L60O4fLsSVEwKyOosIo9fiAWXGc1XikGXCdc1by97env79brHHFFz+tbr1DDO1eXKGHFoRxy41o/o+4tHhgi43hXVKvN4FgG27e/RbHXZlAoa5m5x4NLTTD4JezcabqT+8LLVgnsoZcNUZOvtRAtdz1m2WpEL2PegxoErWZgPEfVufLiUVQi6psETZ+qjTGs+eny5l9WKYVSU3PJ5MaxxvCwuFlxG4YRPgnRjw+WOCdPgivnbu0ic/qs474eGC76XDvniNLHIEBduj9u3oWyESS0LwQoLF6hgdYV806qQd2PCbcZli+muI4SFC28D1om3BGsFKFSI0I0Hl9u3mh0a3yqoAQH7nki4fUoapDjbPoM2GL10OuB0W4Du9g1H7LVaUNx9WVsKpceKCbyIEwuXOnGRDWlcmM0Ki4ZqFN1flp4DP+eUl27z+o1PN8u79M7NNnMWGt/q9N1leKHhUt5AJa33bdfd4eDrPymFrZy9Ws+fb3DYVaJkY262E2Kfw8vj46gwm5drLW/PNO/91oK2Dup/gQtn2KMeaHtbTnnsF7YeuxYsJO6+LNMnz/bQLUuW6945g6rZ6RjW97PxYjiZD9Co++3aC5SJt2daO7wgzTrlLfhUtHkbR9wl63Bx54SsxO9b4jR24K9yZ2fewQpF07Cl5fN4NmhRGfdr5dn45N5W4UOa5I61PFkMB/5feLg3pcqgdbNXWO9WgT3r7LoE/xfDzzYDWowJuu5Svl9MwNWb+U//pBm8gzuPLlZ8nArYuEB/4TU2MlS7ZNsbZNjljwmhV+hxQLaUolQguxigTh1S3TeRZh2tGRDjLYvII/TB/eo46wrEBOpL91CA5c5LuFRMAC69JoXZKkQI41249ugO1VSELa2WCamcuQy6VwRun3GgU0BF6h55HN0qWGWAqacWibeu2jEPvcqZgWSaCNxMDXkSlsXKUGB6NbAhuzRhJaGY4Mr5JXzw6KtM/58sBDczZ52jt5FerzDTP9HepRR2RZ7lKBYTPI3jneHoSvXlE8XgZsqRB6BaqjSLWE6OngmDzSKdK+pbVy2Ma9gyt7FQEG5m2lAZvyBLUZ4H0fOXKO+KxVzBeLtWfOvqVmy4bsulAXVseq5uFsdlXA4kgi48WmBvKYkREzz172PTLb7toCib5EsIABUhWK3CS1G1306i13OyO12RnoeonM9a7F5NZJwbIyas1D9j/SQx2h51M3g6wwg4WGul9mAyOvsue8f317+fjSYDjXPdiO1daIYWUYAbk62ryTIm3Qrq9SO7EJMu99pCrHi70SxmZKBP+3cuZmTgXBVLhC15kiCnkOnanYjp3XAI/c1im0BMcNkKnBUcFKpGZldi0i0Fdj4w6xjj9mUrTYLLC5a1XihX7LrsLR9iwjF9P9o+xKTbvLx7He52L5g5tER8Gzr/0jpzxw/atFUrT4aFxePzUrIrRkctKsyFWoujGCd9Menmm/nTh4uLh6s8c2SRCNvQmpRuA5i0aW1QnnspBpWSt7DjJ+OTVMQqTr7abFYjXpKUBNvwBI1+9KWn/nQIv7wngUqHRMWVtYR8i9unE6FWsDOLrrVxyNNCDs+5celG7pfGKXT0Je3gD5/6UBd3WDHXUxy6iYxviTeS6DqiDZCWOazRwlqfhekmExOIIkPUZACYzjHPht+XRL2bUExw5w/BLI/1iGgDvJWLmYDZm8ToJuXbTObfoAv1J0QbYJWHdrrYniUSGRLzLVkGZ0Qvb82BWnBqMcyexe/dBNkScBmFF68KF0qvWh1iyF2J17vJxYQM0PPLL+xBVdkABmLFw4wKnvi8m6RvoUPFLIuRZR2cQIuTup3kIyUsHrqJ+hZMKOp142RW08KZUq01GVOKF6FDyA5H+MiQMNuMBibWc3VVsX41foxHK/348XSfs1WbUrNnRcbp/Qrr3WRjgif6Xmo959VAe7LYq7qHOlR4E867Sfs2A7xvh1sGcx3tIIShm7xvXS1jvEnZU+dwcpN0RUeGVNjGLGfSfx50Z/amKO+mEBNWKsdIT1r24ceEtdjeTce3nubQvACl4suh92Vbsbyblm891SyhCmg5iZ2WuxOdbppsM5n+SOUuubHro8NbIGeKFhnSiwmv0saGjR826JZaHB5cYidSsHerabN11Z68GIqFiL66bFpjjrLOAxJEN3Xfvqo9H/+yfRWyBNacbJtWA33OzeGJpJtuvA1Jqw1HZzmvxkYt2ra9mv66/y2qplGxzgqT1vFFA7/CdHfKdqP2tDYYzCeTgqfhZDKotYh1sqNUkO5e2L5jfd1Wkud30Zf9b+l3fv2WvmrpKvI09/+LV93fpy7by9v/2zao/wIkQ6uOvaWtq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19466" name="AutoShape 10" descr="data:image/png;base64,iVBORw0KGgoAAAANSUhEUgAAAVwAAACRCAMAAAC4yfDAAAAA4VBMVEX////wUDM9LQA5KAA0IQDwSyxgVT8vGgCPiHouGAArFADj4dzvQRu7t607KgDzfWtfUzb95+MmCwAiAAApEQDwSCfLyL83JgAyHwBXSioxHQDvRSL/+vnX1M7u7ekoDwD+9PLyb1ryaFL5vbXxXkX72NPvPhXzdWHxZEz08/DBvbT0hnXxWT7+7+31l4r6z8memIsAAACJgXJ1a1enopXd29X1j4D5xb73raNGNw+alIaxrKFGNgCBeWlvZU33qqAXAABKPB1xaVtENRT4t65WSSeIgGvvNgBlW0hWSjJMPRRSLkp6AAAPpklEQVR4nO2de3uayhbGFTEoKEkQRREvbVITbZPj9tI0WpuaNrtJv/8HOqAxArNmWDOAl5zz/rOf7odB8vN1zWWtGTKZBNS9+Hx9ff31wkniZvuSU5ud3UuSdH8yq/X3/TBbPeSb+Ww2m29mv+37UcQ1lFRZlzzlZDU3OxCfOFel7Eal030/jaC0ZXFNdi1dkVr7fiRPznU1u1Xzat/PIyRNyUlB6cYB0HU++Nlms9VjpOssw2xdutLeA6/zMcj2OOkWFIKtJMnjPT8Vydal+2HPD8WtPsRWkirtvT4VxPYIvTsognDtyT4fKtiXHa93FzII19pnXIB9e4R0T8jubNWl3e9vsEtne2SRwZF0EK5U3Nt4gRYTjtC7FsxWquwLLsu3x+bdQ4PL9u3auwcyPY+WRQkLBh3uv0+NNz3Nkn2cKN8eV2R4guHqOh3ui5x7k1JI9Gm6kb49qsjwCMeF3Am9ydL3fcjJwg0vKBx5ZJjYIFx5RG3R9n8dCcNFhYXjiQyaCcLt1KgtpmaKcDMZLN2j8O4JFBf0e3qDuZIqXGxk+Jj0B6ehlgrANenGzRTkVOHivZv8JyevWYdgq9IjbibzV08Zbgbr3WOIDKNOaDimslZt2hUpBbjdO98/3tWYYW7Xt3j1uj1kXRxco0wIrnP9x0/3XfVq7ZllKLJsybJi2AX2OvnYSh6uc5nP9i78/+c9RQZ3gFWeLcaLQnkacV07mLlIBK5z7VUnlALefU+RAa1J8nCdyzVIIe++J7qOricNt7vyraeSny56vPt+6A5Ds+X4cP1rjL1326thpIVnHLHhOl/yPlLByHCFo3v9PuiSBSRx4W5jwlqldzxmiNAzkSqOCdcJsSV6tWaz1OuVmuGr3l9k6J/Uw2xjwu1ektSCvdrt3fnNzfnd5zzTw8cfGWo6UOIQC244JkDe3Vx6WwIufS/ebY3DKxBruKwlnghBvqXSzXzKs2LDEcfd6aRhUNLEsi9budHfqGneSrBvPZVAujcs66ZI1+lrrVqtXC7Xaq1pH50UrzG0qdDtl4c/fhVtuC7Hk54jhCrvpbOlepcdGdKg25ovnr+rhqmqRaWoqmanIjceCwNElWLfa0SR8fJ6kfbTpmXfqTIRcLtfWL/y3m+ozUOTSTfhXk2bnxiqIudCf71uyWrHoOqfV/AaXD260lv2VzM4yeLgsnxL9a7DhJusdwfPRaLiHiPjFS6Y4NkNXFpf9qbmA9TsNqLSKTG65XuTVoqEhDvfm3Mj2Wab51A7dtRNLDK0gjtwhOAW4NLc9OFGxQQPE9jwJqpdIt6ddUTiQQjuguH8NOGy+7K1voAtnS+RX0ps7/bP4Fp7pDZwG4wvKEW40THB1aUg3Njebf9i/J4R2sAlVwq2Sg8uim02D7aNDAux6bYlwY5so1e4/QrjmtTgYmKCq+YN1DiqQ1vTvRSn6yxjst3AbcFVYmulBRfnWxfuHdT6GwZuHO8uWL9mlF7hDn7K9AFHSnCRvnXDAriRuovM/Ij2amWy+IhPur7ZwNcqWCaN7xbuP5WNwEgvV0j9Q4N7g/Stq94n6AbYClMxuo5Cc1tOthVFsSm03Blx3VZUs2NLy1/bdYfaQlfBKAMVP0PjYq71XGxM8JSHqxijt0ys6QpFhhlcq5wrdhqFSblcnhSeDIC/3hiPhpPyoKW1Q4tm/cEzNFGD4JaBASAPXHRMWPP5DN4Em3EX6NXaIFu9c1Le3qs/XxK49BfGTUeAI1OAyxETVmp+BW+DjAx5/sgwgVxm6eFq2iGxJGP/S7/pFICWPFw+367ofgQXGFKLu/dARLUa5NptjRjDGvRyZmjpMXG4N9xsXff1bqFbISNDnjMyTIFFwtwSyjyUw1fmGtS77gIuT1/m4/M2IDsP5IRxvRpnZIC23qhwworYjd4Z0O66A7jdrAhbP9w/ItXRXN4dk8MmeQFf2sZbN324IjEhBLdUEqCbv+5iHm8tnQy5Ji3TSnwRKm1onzpc/r4MgBus0ku+V2uTSy056hirHEZWp23TTRvujVhMCMMVqt/Nf8HSrZH9Gf2P08Io9O+0K9OFyzu+pcIV8i46MgDn0Shl2sUOgYy2yz9duMIxgYQboouNuzjvEr90N5DSh6/E6hltsSpVuKJ9GQiXqD2vNkulZkQNZP6yG/GM67+OC+7fcO+nUgZjacKNxZaEG/Lu1e3Fp0933z6UmB7GRQYILn1dmji9RpnDF6YIV7wvo8CFq0XOb3vM22C8y+dc4mJ753Dj+RaES6nS+8T8FjHeBeDSOzRitLB7uHH6Mirc0H61jdjfI4IuMFqg18eSF+86LDhx2cJwKTWQN+y4CxdC+NQiUzz6knbxMzFVpoWQtOB+RQ2V+OGGdlRtdMGuMIXX3rfqA8lC2skIU/KL6Ox2KHbOrkmMAZfi3Y/MHwqclPMJOEqJNv89I8tpdjyJeIhtXCpcOMF2wfw24XyyT1CKUAE38C/IxUldotw1Jbgf4kZcOtwmWBvdZY7HKEU8Ww3AI1OAfmoEXEjt+1KCGxstHW4J/omzK8ngqtStHDBx3hmHfu+tBpRqo03QjhEuWOyUOWX+VijfyFZQotb9C3OF7aquUxsXofJF+jnkxwc33xWA24yCq8H1Nrps3D8WhvP5sDCW4SoPqU5fnEwH7lV6MbcHO5f9iVW4kU+Ug5pXJTW2otRlapWeSd3fkxLcb+kNxUr/AT+RyTYPl/z61RYtFaMbNy24N+nBrYLbUc6Zo4Um4g00czG6eo6+ZJzWDO0BVfApAheu6mcOrHH5njFcLRYh1hF3qS3c4FIFInCh8t0u81Z/orqztRoCRfsm6wzh9JYc49Klws1mSR8ylzLgpTRS/SU3XZVS3JA2XAd3kIoA3CoxmWWu22DZunR/MLY+QjLZ+/bTTPPE8y7Duc3QKtcdiy28jEbRrMKxL0KvMI8PTDlBGcu7DLjZqr8G0mGedYH37UpT8NRbUHWJ0ZetlG5qPY53WXCz+ebX106q++0L60O4fLsSVEwKyOosIo9fiAWXGc1XikGXCdc1by97env79brHHFFz+tbr1DDO1eXKGHFoRxy41o/o+4tHhgi43hXVKvN4FgG27e/RbHXZlAoa5m5x4NLTTD4JezcabqT+8LLVgnsoZcNUZOvtRAtdz1m2WpEL2PegxoErWZgPEfVufLiUVQi6psETZ+qjTGs+eny5l9WKYVSU3PJ5MaxxvCwuFlxG4YRPgnRjw+WOCdPgivnbu0ic/qs474eGC76XDvniNLHIEBduj9u3oWyESS0LwQoLF6hgdYV806qQd2PCbcZli+muI4SFC28D1om3BGsFKFSI0I0Hl9u3mh0a3yqoAQH7nki4fUoapDjbPoM2GL10OuB0W4Du9g1H7LVaUNx9WVsKpceKCbyIEwuXOnGRDWlcmM0Ki4ZqFN1flp4DP+eUl27z+o1PN8u79M7NNnMWGt/q9N1leKHhUt5AJa33bdfd4eDrPymFrZy9Ws+fb3DYVaJkY262E2Kfw8vj46gwm5drLW/PNO/91oK2Dup/gQtn2KMeaHtbTnnsF7YeuxYsJO6+LNMnz/bQLUuW6945g6rZ6RjW97PxYjiZD9Co++3aC5SJt2daO7wgzTrlLfhUtHkbR9wl63Bx54SsxO9b4jR24K9yZ2fewQpF07Cl5fN4NmhRGfdr5dn45N5W4UOa5I61PFkMB/5feLg3pcqgdbNXWO9WgT3r7LoE/xfDzzYDWowJuu5Svl9MwNWb+U//pBm8gzuPLlZ8nArYuEB/4TU2MlS7ZNsbZNjljwmhV+hxQLaUolQguxigTh1S3TeRZh2tGRDjLYvII/TB/eo46wrEBOpL91CA5c5LuFRMAC69JoXZKkQI41249ugO1VSELa2WCamcuQy6VwRun3GgU0BF6h55HN0qWGWAqacWibeu2jEPvcqZgWSaCNxMDXkSlsXKUGB6NbAhuzRhJaGY4Mr5JXzw6KtM/58sBDczZ52jt5FerzDTP9HepRR2RZ7lKBYTPI3jneHoSvXlE8XgZsqRB6BaqjSLWE6OngmDzSKdK+pbVy2Ma9gyt7FQEG5m2lAZvyBLUZ4H0fOXKO+KxVzBeLtWfOvqVmy4bsulAXVseq5uFsdlXA4kgi48WmBvKYkREzz172PTLb7toCib5EsIABUhWK3CS1G1306i13OyO12RnoeonM9a7F5NZJwbIyas1D9j/SQx2h51M3g6wwg4WGul9mAyOvsue8f317+fjSYDjXPdiO1daIYWUYAbk62ryTIm3Qrq9SO7EJMu99pCrHi70SxmZKBP+3cuZmTgXBVLhC15kiCnkOnanYjp3XAI/c1im0BMcNkKnBUcFKpGZldi0i0Fdj4w6xjj9mUrTYLLC5a1XihX7LrsLR9iwjF9P9o+xKTbvLx7He52L5g5tER8Gzr/0jpzxw/atFUrT4aFxePzUrIrRkctKsyFWoujGCd9Menmm/nTh4uLh6s8c2SRCNvQmpRuA5i0aW1QnnspBpWSt7DjJ+OTVMQqTr7abFYjXpKUBNvwBI1+9KWn/nQIv7wngUqHRMWVtYR8i9unE6FWsDOLrrVxyNNCDs+5celG7pfGKXT0Je3gD5/6UBd3WDHXUxy6iYxviTeS6DqiDZCWOazRwlqfhekmExOIIkPUZACYzjHPht+XRL2bUExw5w/BLI/1iGgDvJWLmYDZm8ToJuXbTObfoAv1J0QbYJWHdrrYniUSGRLzLVkGZ0Qvb82BWnBqMcyexe/dBNkScBmFF68KF0qvWh1iyF2J17vJxYQM0PPLL+xBVdkABmLFw4wKnvi8m6RvoUPFLIuRZR2cQIuTup3kIyUsHrqJ+hZMKOp142RW08KZUq01GVOKF6FDyA5H+MiQMNuMBibWc3VVsX41foxHK/348XSfs1WbUrNnRcbp/Qrr3WRjgif6Xmo959VAe7LYq7qHOlR4E867Sfs2A7xvh1sGcx3tIIShm7xvXS1jvEnZU+dwcpN0RUeGVNjGLGfSfx50Z/amKO+mEBNWKsdIT1r24ceEtdjeTce3nubQvACl4suh92Vbsbyblm891SyhCmg5iZ2WuxOdbppsM5n+SOUuubHro8NbIGeKFhnSiwmv0saGjR826JZaHB5cYidSsHerabN11Z68GIqFiL66bFpjjrLOAxJEN3Xfvqo9H/+yfRWyBNacbJtWA33OzeGJpJtuvA1Jqw1HZzmvxkYt2ra9mv66/y2qplGxzgqT1vFFA7/CdHfKdqP2tDYYzCeTgqfhZDKotYh1sqNUkO5e2L5jfd1Wkud30Zf9b+l3fv2WvmrpKvI09/+LV93fpy7by9v/2zao/wIkQ6uOvaWtq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</p:spTree>
    <p:extLst>
      <p:ext uri="{BB962C8B-B14F-4D97-AF65-F5344CB8AC3E}">
        <p14:creationId xmlns="" xmlns:p14="http://schemas.microsoft.com/office/powerpoint/2010/main" val="353368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1471" y="0"/>
            <a:ext cx="9275245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6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6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otnik 8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714348" y="390525"/>
            <a:ext cx="7929618" cy="1038211"/>
          </a:xfrm>
          <a:prstGeom prst="rect">
            <a:avLst/>
          </a:prstGeom>
          <a:noFill/>
          <a:ln w="18360" cap="flat">
            <a:noFill/>
            <a:bevel/>
            <a:headEnd/>
            <a:tailEnd/>
          </a:ln>
        </p:spPr>
        <p:txBody>
          <a:bodyPr vert="horz" lIns="9360" tIns="97056" rIns="9360" bIns="93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b="1" dirty="0" smtClean="0">
                <a:solidFill>
                  <a:srgbClr val="8CC640"/>
                </a:solidFill>
              </a:rPr>
              <a:t>Katere komponente bi lahko še spremljali s </a:t>
            </a:r>
            <a:r>
              <a:rPr lang="sl-SI" altLang="sl-SI" sz="2800" b="1" dirty="0" err="1" smtClean="0">
                <a:solidFill>
                  <a:srgbClr val="8CC640"/>
                </a:solidFill>
              </a:rPr>
              <a:t>Splunkom</a:t>
            </a:r>
            <a:r>
              <a:rPr lang="sl-SI" altLang="sl-SI" sz="2800" b="1" dirty="0" smtClean="0">
                <a:solidFill>
                  <a:srgbClr val="8CC640"/>
                </a:solidFill>
              </a:rPr>
              <a:t>?</a:t>
            </a:r>
            <a:endParaRPr lang="sl-SI" altLang="sl-SI" sz="2800" b="1" dirty="0">
              <a:solidFill>
                <a:srgbClr val="8CC64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34" y="6357958"/>
            <a:ext cx="1505540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sl-SI" sz="1100" b="1" dirty="0" smtClean="0">
                <a:solidFill>
                  <a:schemeClr val="bg1"/>
                </a:solidFill>
                <a:ea typeface="MS Gothic" pitchFamily="49" charset="-128"/>
              </a:rPr>
              <a:t>&gt; </a:t>
            </a:r>
            <a:r>
              <a:rPr lang="sl-SI" sz="1100" b="1" dirty="0" smtClean="0">
                <a:solidFill>
                  <a:schemeClr val="bg1"/>
                </a:solidFill>
                <a:ea typeface="MS Gothic" pitchFamily="49" charset="-128"/>
              </a:rPr>
              <a:t>Take </a:t>
            </a:r>
            <a:r>
              <a:rPr lang="sl-SI" sz="1100" b="1" dirty="0" err="1" smtClean="0">
                <a:solidFill>
                  <a:schemeClr val="bg1"/>
                </a:solidFill>
                <a:ea typeface="MS Gothic" pitchFamily="49" charset="-128"/>
              </a:rPr>
              <a:t>the</a:t>
            </a:r>
            <a:r>
              <a:rPr lang="sl-SI" sz="1100" b="1" dirty="0" smtClean="0">
                <a:solidFill>
                  <a:schemeClr val="bg1"/>
                </a:solidFill>
                <a:ea typeface="MS Gothic" pitchFamily="49" charset="-128"/>
              </a:rPr>
              <a:t> SH </a:t>
            </a:r>
            <a:r>
              <a:rPr lang="sl-SI" sz="1100" b="1" dirty="0" err="1" smtClean="0">
                <a:solidFill>
                  <a:schemeClr val="bg1"/>
                </a:solidFill>
                <a:ea typeface="MS Gothic" pitchFamily="49" charset="-128"/>
              </a:rPr>
              <a:t>out</a:t>
            </a:r>
            <a:r>
              <a:rPr lang="sl-SI" sz="1100" b="1" dirty="0" smtClean="0">
                <a:solidFill>
                  <a:schemeClr val="bg1"/>
                </a:solidFill>
                <a:ea typeface="MS Gothic" pitchFamily="49" charset="-128"/>
              </a:rPr>
              <a:t> </a:t>
            </a:r>
            <a:r>
              <a:rPr lang="sl-SI" sz="1100" b="1" dirty="0" err="1" smtClean="0">
                <a:solidFill>
                  <a:schemeClr val="bg1"/>
                </a:solidFill>
                <a:ea typeface="MS Gothic" pitchFamily="49" charset="-128"/>
              </a:rPr>
              <a:t>of</a:t>
            </a:r>
            <a:r>
              <a:rPr lang="sl-SI" sz="1100" b="1" dirty="0" smtClean="0">
                <a:solidFill>
                  <a:schemeClr val="bg1"/>
                </a:solidFill>
                <a:ea typeface="MS Gothic" pitchFamily="49" charset="-128"/>
              </a:rPr>
              <a:t> IT</a:t>
            </a:r>
            <a:endParaRPr lang="sl-SI" sz="1100" b="1" dirty="0">
              <a:solidFill>
                <a:schemeClr val="bg1"/>
              </a:solidFill>
              <a:latin typeface="+mn-lt"/>
              <a:ea typeface="MS Gothic" pitchFamily="49" charset="-128"/>
              <a:cs typeface="+mn-cs"/>
            </a:endParaRPr>
          </a:p>
        </p:txBody>
      </p:sp>
      <p:pic>
        <p:nvPicPr>
          <p:cNvPr id="9218" name="Picture 2" descr="Our Space Applianc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6215082"/>
            <a:ext cx="1809750" cy="523875"/>
          </a:xfrm>
          <a:prstGeom prst="rect">
            <a:avLst/>
          </a:prstGeom>
          <a:noFill/>
        </p:spPr>
      </p:pic>
      <p:sp>
        <p:nvSpPr>
          <p:cNvPr id="19460" name="AutoShape 4" descr="data:image/png;base64,iVBORw0KGgoAAAANSUhEUgAAAVwAAACRCAMAAAC4yfDAAAAA4VBMVEX////wUDM9LQA5KAA0IQDwSyxgVT8vGgCPiHouGAArFADj4dzvQRu7t607KgDzfWtfUzb95+MmCwAiAAApEQDwSCfLyL83JgAyHwBXSioxHQDvRSL/+vnX1M7u7ekoDwD+9PLyb1ryaFL5vbXxXkX72NPvPhXzdWHxZEz08/DBvbT0hnXxWT7+7+31l4r6z8memIsAAACJgXJ1a1enopXd29X1j4D5xb73raNGNw+alIaxrKFGNgCBeWlvZU33qqAXAABKPB1xaVtENRT4t65WSSeIgGvvNgBlW0hWSjJMPRRSLkp6AAAPpklEQVR4nO2de3uayhbGFTEoKEkQRREvbVITbZPj9tI0WpuaNrtJv/8HOqAxArNmWDOAl5zz/rOf7odB8vN1zWWtGTKZBNS9+Hx9ff31wkniZvuSU5ud3UuSdH8yq/X3/TBbPeSb+Ww2m29mv+37UcQ1lFRZlzzlZDU3OxCfOFel7Eal030/jaC0ZXFNdi1dkVr7fiRPznU1u1Xzat/PIyRNyUlB6cYB0HU++Nlms9VjpOssw2xdutLeA6/zMcj2OOkWFIKtJMnjPT8Vydal+2HPD8WtPsRWkirtvT4VxPYIvTsognDtyT4fKtiXHa93FzII19pnXIB9e4R0T8jubNWl3e9vsEtne2SRwZF0EK5U3Nt4gRYTjtC7FsxWquwLLsu3x+bdQ4PL9u3auwcyPY+WRQkLBh3uv0+NNz3Nkn2cKN8eV2R4guHqOh3ui5x7k1JI9Gm6kb49qsjwCMeF3Am9ydL3fcjJwg0vKBx5ZJjYIFx5RG3R9n8dCcNFhYXjiQyaCcLt1KgtpmaKcDMZLN2j8O4JFBf0e3qDuZIqXGxk+Jj0B6ehlgrANenGzRTkVOHivZv8JyevWYdgq9IjbibzV08Zbgbr3WOIDKNOaDimslZt2hUpBbjdO98/3tWYYW7Xt3j1uj1kXRxco0wIrnP9x0/3XfVq7ZllKLJsybJi2AX2OvnYSh6uc5nP9i78/+c9RQZ3gFWeLcaLQnkacV07mLlIBK5z7VUnlALefU+RAa1J8nCdyzVIIe++J7qOricNt7vyraeSny56vPt+6A5Ds+X4cP1rjL1326thpIVnHLHhOl/yPlLByHCFo3v9PuiSBSRx4W5jwlqldzxmiNAzkSqOCdcJsSV6tWaz1OuVmuGr3l9k6J/Uw2xjwu1ektSCvdrt3fnNzfnd5zzTw8cfGWo6UOIQC244JkDe3Vx6WwIufS/ebY3DKxBruKwlnghBvqXSzXzKs2LDEcfd6aRhUNLEsi9budHfqGneSrBvPZVAujcs66ZI1+lrrVqtXC7Xaq1pH50UrzG0qdDtl4c/fhVtuC7Hk54jhCrvpbOlepcdGdKg25ovnr+rhqmqRaWoqmanIjceCwNElWLfa0SR8fJ6kfbTpmXfqTIRcLtfWL/y3m+ozUOTSTfhXk2bnxiqIudCf71uyWrHoOqfV/AaXD260lv2VzM4yeLgsnxL9a7DhJusdwfPRaLiHiPjFS6Y4NkNXFpf9qbmA9TsNqLSKTG65XuTVoqEhDvfm3Mj2Wab51A7dtRNLDK0gjtwhOAW4NLc9OFGxQQPE9jwJqpdIt6ddUTiQQjuguH8NOGy+7K1voAtnS+RX0ps7/bP4Fp7pDZwG4wvKEW40THB1aUg3Njebf9i/J4R2sAlVwq2Sg8uim02D7aNDAux6bYlwY5so1e4/QrjmtTgYmKCq+YN1DiqQ1vTvRSn6yxjst3AbcFVYmulBRfnWxfuHdT6GwZuHO8uWL9mlF7hDn7K9AFHSnCRvnXDAriRuovM/Ij2amWy+IhPur7ZwNcqWCaN7xbuP5WNwEgvV0j9Q4N7g/Stq94n6AbYClMxuo5Cc1tOthVFsSm03Blx3VZUs2NLy1/bdYfaQlfBKAMVP0PjYq71XGxM8JSHqxijt0ys6QpFhhlcq5wrdhqFSblcnhSeDIC/3hiPhpPyoKW1Q4tm/cEzNFGD4JaBASAPXHRMWPP5DN4Em3EX6NXaIFu9c1Le3qs/XxK49BfGTUeAI1OAyxETVmp+BW+DjAx5/sgwgVxm6eFq2iGxJGP/S7/pFICWPFw+367ofgQXGFKLu/dARLUa5NptjRjDGvRyZmjpMXG4N9xsXff1bqFbISNDnjMyTIFFwtwSyjyUw1fmGtS77gIuT1/m4/M2IDsP5IRxvRpnZIC23qhwworYjd4Z0O66A7jdrAhbP9w/ItXRXN4dk8MmeQFf2sZbN324IjEhBLdUEqCbv+5iHm8tnQy5Ji3TSnwRKm1onzpc/r4MgBus0ku+V2uTSy056hirHEZWp23TTRvujVhMCMMVqt/Nf8HSrZH9Gf2P08Io9O+0K9OFyzu+pcIV8i46MgDn0Shl2sUOgYy2yz9duMIxgYQboouNuzjvEr90N5DSh6/E6hltsSpVuKJ9GQiXqD2vNkulZkQNZP6yG/GM67+OC+7fcO+nUgZjacKNxZaEG/Lu1e3Fp0933z6UmB7GRQYILn1dmji9RpnDF6YIV7wvo8CFq0XOb3vM22C8y+dc4mJ753Dj+RaES6nS+8T8FjHeBeDSOzRitLB7uHH6Mirc0H61jdjfI4IuMFqg18eSF+86LDhx2cJwKTWQN+y4CxdC+NQiUzz6knbxMzFVpoWQtOB+RQ2V+OGGdlRtdMGuMIXX3rfqA8lC2skIU/KL6Ox2KHbOrkmMAZfi3Y/MHwqclPMJOEqJNv89I8tpdjyJeIhtXCpcOMF2wfw24XyyT1CKUAE38C/IxUldotw1Jbgf4kZcOtwmWBvdZY7HKEU8Ww3AI1OAfmoEXEjt+1KCGxstHW4J/omzK8ngqtStHDBx3hmHfu+tBpRqo03QjhEuWOyUOWX+VijfyFZQotb9C3OF7aquUxsXofJF+jnkxwc33xWA24yCq8H1Nrps3D8WhvP5sDCW4SoPqU5fnEwH7lV6MbcHO5f9iVW4kU+Ug5pXJTW2otRlapWeSd3fkxLcb+kNxUr/AT+RyTYPl/z61RYtFaMbNy24N+nBrYLbUc6Zo4Um4g00czG6eo6+ZJzWDO0BVfApAheu6mcOrHH5njFcLRYh1hF3qS3c4FIFInCh8t0u81Z/orqztRoCRfsm6wzh9JYc49Klws1mSR8ylzLgpTRS/SU3XZVS3JA2XAd3kIoA3CoxmWWu22DZunR/MLY+QjLZ+/bTTPPE8y7Duc3QKtcdiy28jEbRrMKxL0KvMI8PTDlBGcu7DLjZqr8G0mGedYH37UpT8NRbUHWJ0ZetlG5qPY53WXCz+ebX106q++0L60O4fLsSVEwKyOosIo9fiAWXGc1XikGXCdc1by97env79brHHFFz+tbr1DDO1eXKGHFoRxy41o/o+4tHhgi43hXVKvN4FgG27e/RbHXZlAoa5m5x4NLTTD4JezcabqT+8LLVgnsoZcNUZOvtRAtdz1m2WpEL2PegxoErWZgPEfVufLiUVQi6psETZ+qjTGs+eny5l9WKYVSU3PJ5MaxxvCwuFlxG4YRPgnRjw+WOCdPgivnbu0ic/qs474eGC76XDvniNLHIEBduj9u3oWyESS0LwQoLF6hgdYV806qQd2PCbcZli+muI4SFC28D1om3BGsFKFSI0I0Hl9u3mh0a3yqoAQH7nki4fUoapDjbPoM2GL10OuB0W4Du9g1H7LVaUNx9WVsKpceKCbyIEwuXOnGRDWlcmM0Ki4ZqFN1flp4DP+eUl27z+o1PN8u79M7NNnMWGt/q9N1leKHhUt5AJa33bdfd4eDrPymFrZy9Ws+fb3DYVaJkY262E2Kfw8vj46gwm5drLW/PNO/91oK2Dup/gQtn2KMeaHtbTnnsF7YeuxYsJO6+LNMnz/bQLUuW6945g6rZ6RjW97PxYjiZD9Co++3aC5SJt2daO7wgzTrlLfhUtHkbR9wl63Bx54SsxO9b4jR24K9yZ2fewQpF07Cl5fN4NmhRGfdr5dn45N5W4UOa5I61PFkMB/5feLg3pcqgdbNXWO9WgT3r7LoE/xfDzzYDWowJuu5Svl9MwNWb+U//pBm8gzuPLlZ8nArYuEB/4TU2MlS7ZNsbZNjljwmhV+hxQLaUolQguxigTh1S3TeRZh2tGRDjLYvII/TB/eo46wrEBOpL91CA5c5LuFRMAC69JoXZKkQI41249ugO1VSELa2WCamcuQy6VwRun3GgU0BF6h55HN0qWGWAqacWibeu2jEPvcqZgWSaCNxMDXkSlsXKUGB6NbAhuzRhJaGY4Mr5JXzw6KtM/58sBDczZ52jt5FerzDTP9HepRR2RZ7lKBYTPI3jneHoSvXlE8XgZsqRB6BaqjSLWE6OngmDzSKdK+pbVy2Ma9gyt7FQEG5m2lAZvyBLUZ4H0fOXKO+KxVzBeLtWfOvqVmy4bsulAXVseq5uFsdlXA4kgi48WmBvKYkREzz172PTLb7toCib5EsIABUhWK3CS1G1306i13OyO12RnoeonM9a7F5NZJwbIyas1D9j/SQx2h51M3g6wwg4WGul9mAyOvsue8f317+fjSYDjXPdiO1daIYWUYAbk62ryTIm3Qrq9SO7EJMu99pCrHi70SxmZKBP+3cuZmTgXBVLhC15kiCnkOnanYjp3XAI/c1im0BMcNkKnBUcFKpGZldi0i0Fdj4w6xjj9mUrTYLLC5a1XihX7LrsLR9iwjF9P9o+xKTbvLx7He52L5g5tER8Gzr/0jpzxw/atFUrT4aFxePzUrIrRkctKsyFWoujGCd9Menmm/nTh4uLh6s8c2SRCNvQmpRuA5i0aW1QnnspBpWSt7DjJ+OTVMQqTr7abFYjXpKUBNvwBI1+9KWn/nQIv7wngUqHRMWVtYR8i9unE6FWsDOLrrVxyNNCDs+5celG7pfGKXT0Je3gD5/6UBd3WDHXUxy6iYxviTeS6DqiDZCWOazRwlqfhekmExOIIkPUZACYzjHPht+XRL2bUExw5w/BLI/1iGgDvJWLmYDZm8ToJuXbTObfoAv1J0QbYJWHdrrYniUSGRLzLVkGZ0Qvb82BWnBqMcyexe/dBNkScBmFF68KF0qvWh1iyF2J17vJxYQM0PPLL+xBVdkABmLFw4wKnvi8m6RvoUPFLIuRZR2cQIuTup3kIyUsHrqJ+hZMKOp142RW08KZUq01GVOKF6FDyA5H+MiQMNuMBibWc3VVsX41foxHK/348XSfs1WbUrNnRcbp/Qrr3WRjgif6Xmo959VAe7LYq7qHOlR4E867Sfs2A7xvh1sGcx3tIIShm7xvXS1jvEnZU+dwcpN0RUeGVNjGLGfSfx50Z/amKO+mEBNWKsdIT1r24ceEtdjeTce3nubQvACl4suh92Vbsbyblm891SyhCmg5iZ2WuxOdbppsM5n+SOUuubHro8NbIGeKFhnSiwmv0saGjR826JZaHB5cYidSsHerabN11Z68GIqFiL66bFpjjrLOAxJEN3Xfvqo9H/+yfRWyBNacbJtWA33OzeGJpJtuvA1Jqw1HZzmvxkYt2ra9mv66/y2qplGxzgqT1vFFA7/CdHfKdqP2tDYYzCeTgqfhZDKotYh1sqNUkO5e2L5jfd1Wkud30Zf9b+l3fv2WvmrpKvI09/+LV93fpy7by9v/2zao/wIkQ6uOvaWtq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19462" name="AutoShape 6" descr="data:image/png;base64,iVBORw0KGgoAAAANSUhEUgAAAVwAAACRCAMAAAC4yfDAAAAA4VBMVEX////wUDM9LQA5KAA0IQDwSyxgVT8vGgCPiHouGAArFADj4dzvQRu7t607KgDzfWtfUzb95+MmCwAiAAApEQDwSCfLyL83JgAyHwBXSioxHQDvRSL/+vnX1M7u7ekoDwD+9PLyb1ryaFL5vbXxXkX72NPvPhXzdWHxZEz08/DBvbT0hnXxWT7+7+31l4r6z8memIsAAACJgXJ1a1enopXd29X1j4D5xb73raNGNw+alIaxrKFGNgCBeWlvZU33qqAXAABKPB1xaVtENRT4t65WSSeIgGvvNgBlW0hWSjJMPRRSLkp6AAAPpklEQVR4nO2de3uayhbGFTEoKEkQRREvbVITbZPj9tI0WpuaNrtJv/8HOqAxArNmWDOAl5zz/rOf7odB8vN1zWWtGTKZBNS9+Hx9ff31wkniZvuSU5ud3UuSdH8yq/X3/TBbPeSb+Ww2m29mv+37UcQ1lFRZlzzlZDU3OxCfOFel7Eal030/jaC0ZXFNdi1dkVr7fiRPznU1u1Xzat/PIyRNyUlB6cYB0HU++Nlms9VjpOssw2xdutLeA6/zMcj2OOkWFIKtJMnjPT8Vydal+2HPD8WtPsRWkirtvT4VxPYIvTsognDtyT4fKtiXHa93FzII19pnXIB9e4R0T8jubNWl3e9vsEtne2SRwZF0EK5U3Nt4gRYTjtC7FsxWquwLLsu3x+bdQ4PL9u3auwcyPY+WRQkLBh3uv0+NNz3Nkn2cKN8eV2R4guHqOh3ui5x7k1JI9Gm6kb49qsjwCMeF3Am9ydL3fcjJwg0vKBx5ZJjYIFx5RG3R9n8dCcNFhYXjiQyaCcLt1KgtpmaKcDMZLN2j8O4JFBf0e3qDuZIqXGxk+Jj0B6ehlgrANenGzRTkVOHivZv8JyevWYdgq9IjbibzV08Zbgbr3WOIDKNOaDimslZt2hUpBbjdO98/3tWYYW7Xt3j1uj1kXRxco0wIrnP9x0/3XfVq7ZllKLJsybJi2AX2OvnYSh6uc5nP9i78/+c9RQZ3gFWeLcaLQnkacV07mLlIBK5z7VUnlALefU+RAa1J8nCdyzVIIe++J7qOricNt7vyraeSny56vPt+6A5Ds+X4cP1rjL1326thpIVnHLHhOl/yPlLByHCFo3v9PuiSBSRx4W5jwlqldzxmiNAzkSqOCdcJsSV6tWaz1OuVmuGr3l9k6J/Uw2xjwu1ektSCvdrt3fnNzfnd5zzTw8cfGWo6UOIQC244JkDe3Vx6WwIufS/ebY3DKxBruKwlnghBvqXSzXzKs2LDEcfd6aRhUNLEsi9budHfqGneSrBvPZVAujcs66ZI1+lrrVqtXC7Xaq1pH50UrzG0qdDtl4c/fhVtuC7Hk54jhCrvpbOlepcdGdKg25ovnr+rhqmqRaWoqmanIjceCwNElWLfa0SR8fJ6kfbTpmXfqTIRcLtfWL/y3m+ozUOTSTfhXk2bnxiqIudCf71uyWrHoOqfV/AaXD260lv2VzM4yeLgsnxL9a7DhJusdwfPRaLiHiPjFS6Y4NkNXFpf9qbmA9TsNqLSKTG65XuTVoqEhDvfm3Mj2Wab51A7dtRNLDK0gjtwhOAW4NLc9OFGxQQPE9jwJqpdIt6ddUTiQQjuguH8NOGy+7K1voAtnS+RX0ps7/bP4Fp7pDZwG4wvKEW40THB1aUg3Njebf9i/J4R2sAlVwq2Sg8uim02D7aNDAux6bYlwY5so1e4/QrjmtTgYmKCq+YN1DiqQ1vTvRSn6yxjst3AbcFVYmulBRfnWxfuHdT6GwZuHO8uWL9mlF7hDn7K9AFHSnCRvnXDAriRuovM/Ij2amWy+IhPur7ZwNcqWCaN7xbuP5WNwEgvV0j9Q4N7g/Stq94n6AbYClMxuo5Cc1tOthVFsSm03Blx3VZUs2NLy1/bdYfaQlfBKAMVP0PjYq71XGxM8JSHqxijt0ys6QpFhhlcq5wrdhqFSblcnhSeDIC/3hiPhpPyoKW1Q4tm/cEzNFGD4JaBASAPXHRMWPP5DN4Em3EX6NXaIFu9c1Le3qs/XxK49BfGTUeAI1OAyxETVmp+BW+DjAx5/sgwgVxm6eFq2iGxJGP/S7/pFICWPFw+367ofgQXGFKLu/dARLUa5NptjRjDGvRyZmjpMXG4N9xsXff1bqFbISNDnjMyTIFFwtwSyjyUw1fmGtS77gIuT1/m4/M2IDsP5IRxvRpnZIC23qhwworYjd4Z0O66A7jdrAhbP9w/ItXRXN4dk8MmeQFf2sZbN324IjEhBLdUEqCbv+5iHm8tnQy5Ji3TSnwRKm1onzpc/r4MgBus0ku+V2uTSy056hirHEZWp23TTRvujVhMCMMVqt/Nf8HSrZH9Gf2P08Io9O+0K9OFyzu+pcIV8i46MgDn0Shl2sUOgYy2yz9duMIxgYQboouNuzjvEr90N5DSh6/E6hltsSpVuKJ9GQiXqD2vNkulZkQNZP6yG/GM67+OC+7fcO+nUgZjacKNxZaEG/Lu1e3Fp0933z6UmB7GRQYILn1dmji9RpnDF6YIV7wvo8CFq0XOb3vM22C8y+dc4mJ753Dj+RaES6nS+8T8FjHeBeDSOzRitLB7uHH6Mirc0H61jdjfI4IuMFqg18eSF+86LDhx2cJwKTWQN+y4CxdC+NQiUzz6knbxMzFVpoWQtOB+RQ2V+OGGdlRtdMGuMIXX3rfqA8lC2skIU/KL6Ox2KHbOrkmMAZfi3Y/MHwqclPMJOEqJNv89I8tpdjyJeIhtXCpcOMF2wfw24XyyT1CKUAE38C/IxUldotw1Jbgf4kZcOtwmWBvdZY7HKEU8Ww3AI1OAfmoEXEjt+1KCGxstHW4J/omzK8ngqtStHDBx3hmHfu+tBpRqo03QjhEuWOyUOWX+VijfyFZQotb9C3OF7aquUxsXofJF+jnkxwc33xWA24yCq8H1Nrps3D8WhvP5sDCW4SoPqU5fnEwH7lV6MbcHO5f9iVW4kU+Ug5pXJTW2otRlapWeSd3fkxLcb+kNxUr/AT+RyTYPl/z61RYtFaMbNy24N+nBrYLbUc6Zo4Um4g00czG6eo6+ZJzWDO0BVfApAheu6mcOrHH5njFcLRYh1hF3qS3c4FIFInCh8t0u81Z/orqztRoCRfsm6wzh9JYc49Klws1mSR8ylzLgpTRS/SU3XZVS3JA2XAd3kIoA3CoxmWWu22DZunR/MLY+QjLZ+/bTTPPE8y7Duc3QKtcdiy28jEbRrMKxL0KvMI8PTDlBGcu7DLjZqr8G0mGedYH37UpT8NRbUHWJ0ZetlG5qPY53WXCz+ebX106q++0L60O4fLsSVEwKyOosIo9fiAWXGc1XikGXCdc1by97env79brHHFFz+tbr1DDO1eXKGHFoRxy41o/o+4tHhgi43hXVKvN4FgG27e/RbHXZlAoa5m5x4NLTTD4JezcabqT+8LLVgnsoZcNUZOvtRAtdz1m2WpEL2PegxoErWZgPEfVufLiUVQi6psETZ+qjTGs+eny5l9WKYVSU3PJ5MaxxvCwuFlxG4YRPgnRjw+WOCdPgivnbu0ic/qs474eGC76XDvniNLHIEBduj9u3oWyESS0LwQoLF6hgdYV806qQd2PCbcZli+muI4SFC28D1om3BGsFKFSI0I0Hl9u3mh0a3yqoAQH7nki4fUoapDjbPoM2GL10OuB0W4Du9g1H7LVaUNx9WVsKpceKCbyIEwuXOnGRDWlcmM0Ki4ZqFN1flp4DP+eUl27z+o1PN8u79M7NNnMWGt/q9N1leKHhUt5AJa33bdfd4eDrPymFrZy9Ws+fb3DYVaJkY262E2Kfw8vj46gwm5drLW/PNO/91oK2Dup/gQtn2KMeaHtbTnnsF7YeuxYsJO6+LNMnz/bQLUuW6945g6rZ6RjW97PxYjiZD9Co++3aC5SJt2daO7wgzTrlLfhUtHkbR9wl63Bx54SsxO9b4jR24K9yZ2fewQpF07Cl5fN4NmhRGfdr5dn45N5W4UOa5I61PFkMB/5feLg3pcqgdbNXWO9WgT3r7LoE/xfDzzYDWowJuu5Svl9MwNWb+U//pBm8gzuPLlZ8nArYuEB/4TU2MlS7ZNsbZNjljwmhV+hxQLaUolQguxigTh1S3TeRZh2tGRDjLYvII/TB/eo46wrEBOpL91CA5c5LuFRMAC69JoXZKkQI41249ugO1VSELa2WCamcuQy6VwRun3GgU0BF6h55HN0qWGWAqacWibeu2jEPvcqZgWSaCNxMDXkSlsXKUGB6NbAhuzRhJaGY4Mr5JXzw6KtM/58sBDczZ52jt5FerzDTP9HepRR2RZ7lKBYTPI3jneHoSvXlE8XgZsqRB6BaqjSLWE6OngmDzSKdK+pbVy2Ma9gyt7FQEG5m2lAZvyBLUZ4H0fOXKO+KxVzBeLtWfOvqVmy4bsulAXVseq5uFsdlXA4kgi48WmBvKYkREzz172PTLb7toCib5EsIABUhWK3CS1G1306i13OyO12RnoeonM9a7F5NZJwbIyas1D9j/SQx2h51M3g6wwg4WGul9mAyOvsue8f317+fjSYDjXPdiO1daIYWUYAbk62ryTIm3Qrq9SO7EJMu99pCrHi70SxmZKBP+3cuZmTgXBVLhC15kiCnkOnanYjp3XAI/c1im0BMcNkKnBUcFKpGZldi0i0Fdj4w6xjj9mUrTYLLC5a1XihX7LrsLR9iwjF9P9o+xKTbvLx7He52L5g5tER8Gzr/0jpzxw/atFUrT4aFxePzUrIrRkctKsyFWoujGCd9Menmm/nTh4uLh6s8c2SRCNvQmpRuA5i0aW1QnnspBpWSt7DjJ+OTVMQqTr7abFYjXpKUBNvwBI1+9KWn/nQIv7wngUqHRMWVtYR8i9unE6FWsDOLrrVxyNNCDs+5celG7pfGKXT0Je3gD5/6UBd3WDHXUxy6iYxviTeS6DqiDZCWOazRwlqfhekmExOIIkPUZACYzjHPht+XRL2bUExw5w/BLI/1iGgDvJWLmYDZm8ToJuXbTObfoAv1J0QbYJWHdrrYniUSGRLzLVkGZ0Qvb82BWnBqMcyexe/dBNkScBmFF68KF0qvWh1iyF2J17vJxYQM0PPLL+xBVdkABmLFw4wKnvi8m6RvoUPFLIuRZR2cQIuTup3kIyUsHrqJ+hZMKOp142RW08KZUq01GVOKF6FDyA5H+MiQMNuMBibWc3VVsX41foxHK/348XSfs1WbUrNnRcbp/Qrr3WRjgif6Xmo959VAe7LYq7qHOlR4E867Sfs2A7xvh1sGcx3tIIShm7xvXS1jvEnZU+dwcpN0RUeGVNjGLGfSfx50Z/amKO+mEBNWKsdIT1r24ceEtdjeTce3nubQvACl4suh92Vbsbyblm891SyhCmg5iZ2WuxOdbppsM5n+SOUuubHro8NbIGeKFhnSiwmv0saGjR826JZaHB5cYidSsHerabN11Z68GIqFiL66bFpjjrLOAxJEN3Xfvqo9H/+yfRWyBNacbJtWA33OzeGJpJtuvA1Jqw1HZzmvxkYt2ra9mv66/y2qplGxzgqT1vFFA7/CdHfKdqP2tDYYzCeTgqfhZDKotYh1sqNUkO5e2L5jfd1Wkud30Zf9b+l3fv2WvmrpKvI09/+LV93fpy7by9v/2zao/wIkQ6uOvaWtq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19464" name="AutoShape 8" descr="data:image/png;base64,iVBORw0KGgoAAAANSUhEUgAAAVwAAACRCAMAAAC4yfDAAAAA4VBMVEX////wUDM9LQA5KAA0IQDwSyxgVT8vGgCPiHouGAArFADj4dzvQRu7t607KgDzfWtfUzb95+MmCwAiAAApEQDwSCfLyL83JgAyHwBXSioxHQDvRSL/+vnX1M7u7ekoDwD+9PLyb1ryaFL5vbXxXkX72NPvPhXzdWHxZEz08/DBvbT0hnXxWT7+7+31l4r6z8memIsAAACJgXJ1a1enopXd29X1j4D5xb73raNGNw+alIaxrKFGNgCBeWlvZU33qqAXAABKPB1xaVtENRT4t65WSSeIgGvvNgBlW0hWSjJMPRRSLkp6AAAPpklEQVR4nO2de3uayhbGFTEoKEkQRREvbVITbZPj9tI0WpuaNrtJv/8HOqAxArNmWDOAl5zz/rOf7odB8vN1zWWtGTKZBNS9+Hx9ff31wkniZvuSU5ud3UuSdH8yq/X3/TBbPeSb+Ww2m29mv+37UcQ1lFRZlzzlZDU3OxCfOFel7Eal030/jaC0ZXFNdi1dkVr7fiRPznU1u1Xzat/PIyRNyUlB6cYB0HU++Nlms9VjpOssw2xdutLeA6/zMcj2OOkWFIKtJMnjPT8Vydal+2HPD8WtPsRWkirtvT4VxPYIvTsognDtyT4fKtiXHa93FzII19pnXIB9e4R0T8jubNWl3e9vsEtne2SRwZF0EK5U3Nt4gRYTjtC7FsxWquwLLsu3x+bdQ4PL9u3auwcyPY+WRQkLBh3uv0+NNz3Nkn2cKN8eV2R4guHqOh3ui5x7k1JI9Gm6kb49qsjwCMeF3Am9ydL3fcjJwg0vKBx5ZJjYIFx5RG3R9n8dCcNFhYXjiQyaCcLt1KgtpmaKcDMZLN2j8O4JFBf0e3qDuZIqXGxk+Jj0B6ehlgrANenGzRTkVOHivZv8JyevWYdgq9IjbibzV08Zbgbr3WOIDKNOaDimslZt2hUpBbjdO98/3tWYYW7Xt3j1uj1kXRxco0wIrnP9x0/3XfVq7ZllKLJsybJi2AX2OvnYSh6uc5nP9i78/+c9RQZ3gFWeLcaLQnkacV07mLlIBK5z7VUnlALefU+RAa1J8nCdyzVIIe++J7qOricNt7vyraeSny56vPt+6A5Ds+X4cP1rjL1326thpIVnHLHhOl/yPlLByHCFo3v9PuiSBSRx4W5jwlqldzxmiNAzkSqOCdcJsSV6tWaz1OuVmuGr3l9k6J/Uw2xjwu1ektSCvdrt3fnNzfnd5zzTw8cfGWo6UOIQC244JkDe3Vx6WwIufS/ebY3DKxBruKwlnghBvqXSzXzKs2LDEcfd6aRhUNLEsi9budHfqGneSrBvPZVAujcs66ZI1+lrrVqtXC7Xaq1pH50UrzG0qdDtl4c/fhVtuC7Hk54jhCrvpbOlepcdGdKg25ovnr+rhqmqRaWoqmanIjceCwNElWLfa0SR8fJ6kfbTpmXfqTIRcLtfWL/y3m+ozUOTSTfhXk2bnxiqIudCf71uyWrHoOqfV/AaXD260lv2VzM4yeLgsnxL9a7DhJusdwfPRaLiHiPjFS6Y4NkNXFpf9qbmA9TsNqLSKTG65XuTVoqEhDvfm3Mj2Wab51A7dtRNLDK0gjtwhOAW4NLc9OFGxQQPE9jwJqpdIt6ddUTiQQjuguH8NOGy+7K1voAtnS+RX0ps7/bP4Fp7pDZwG4wvKEW40THB1aUg3Njebf9i/J4R2sAlVwq2Sg8uim02D7aNDAux6bYlwY5so1e4/QrjmtTgYmKCq+YN1DiqQ1vTvRSn6yxjst3AbcFVYmulBRfnWxfuHdT6GwZuHO8uWL9mlF7hDn7K9AFHSnCRvnXDAriRuovM/Ij2amWy+IhPur7ZwNcqWCaN7xbuP5WNwEgvV0j9Q4N7g/Stq94n6AbYClMxuo5Cc1tOthVFsSm03Blx3VZUs2NLy1/bdYfaQlfBKAMVP0PjYq71XGxM8JSHqxijt0ys6QpFhhlcq5wrdhqFSblcnhSeDIC/3hiPhpPyoKW1Q4tm/cEzNFGD4JaBASAPXHRMWPP5DN4Em3EX6NXaIFu9c1Le3qs/XxK49BfGTUeAI1OAyxETVmp+BW+DjAx5/sgwgVxm6eFq2iGxJGP/S7/pFICWPFw+367ofgQXGFKLu/dARLUa5NptjRjDGvRyZmjpMXG4N9xsXff1bqFbISNDnjMyTIFFwtwSyjyUw1fmGtS77gIuT1/m4/M2IDsP5IRxvRpnZIC23qhwworYjd4Z0O66A7jdrAhbP9w/ItXRXN4dk8MmeQFf2sZbN324IjEhBLdUEqCbv+5iHm8tnQy5Ji3TSnwRKm1onzpc/r4MgBus0ku+V2uTSy056hirHEZWp23TTRvujVhMCMMVqt/Nf8HSrZH9Gf2P08Io9O+0K9OFyzu+pcIV8i46MgDn0Shl2sUOgYy2yz9duMIxgYQboouNuzjvEr90N5DSh6/E6hltsSpVuKJ9GQiXqD2vNkulZkQNZP6yG/GM67+OC+7fcO+nUgZjacKNxZaEG/Lu1e3Fp0933z6UmB7GRQYILn1dmji9RpnDF6YIV7wvo8CFq0XOb3vM22C8y+dc4mJ753Dj+RaES6nS+8T8FjHeBeDSOzRitLB7uHH6Mirc0H61jdjfI4IuMFqg18eSF+86LDhx2cJwKTWQN+y4CxdC+NQiUzz6knbxMzFVpoWQtOB+RQ2V+OGGdlRtdMGuMIXX3rfqA8lC2skIU/KL6Ox2KHbOrkmMAZfi3Y/MHwqclPMJOEqJNv89I8tpdjyJeIhtXCpcOMF2wfw24XyyT1CKUAE38C/IxUldotw1Jbgf4kZcOtwmWBvdZY7HKEU8Ww3AI1OAfmoEXEjt+1KCGxstHW4J/omzK8ngqtStHDBx3hmHfu+tBpRqo03QjhEuWOyUOWX+VijfyFZQotb9C3OF7aquUxsXofJF+jnkxwc33xWA24yCq8H1Nrps3D8WhvP5sDCW4SoPqU5fnEwH7lV6MbcHO5f9iVW4kU+Ug5pXJTW2otRlapWeSd3fkxLcb+kNxUr/AT+RyTYPl/z61RYtFaMbNy24N+nBrYLbUc6Zo4Um4g00czG6eo6+ZJzWDO0BVfApAheu6mcOrHH5njFcLRYh1hF3qS3c4FIFInCh8t0u81Z/orqztRoCRfsm6wzh9JYc49Klws1mSR8ylzLgpTRS/SU3XZVS3JA2XAd3kIoA3CoxmWWu22DZunR/MLY+QjLZ+/bTTPPE8y7Duc3QKtcdiy28jEbRrMKxL0KvMI8PTDlBGcu7DLjZqr8G0mGedYH37UpT8NRbUHWJ0ZetlG5qPY53WXCz+ebX106q++0L60O4fLsSVEwKyOosIo9fiAWXGc1XikGXCdc1by97env79brHHFFz+tbr1DDO1eXKGHFoRxy41o/o+4tHhgi43hXVKvN4FgG27e/RbHXZlAoa5m5x4NLTTD4JezcabqT+8LLVgnsoZcNUZOvtRAtdz1m2WpEL2PegxoErWZgPEfVufLiUVQi6psETZ+qjTGs+eny5l9WKYVSU3PJ5MaxxvCwuFlxG4YRPgnRjw+WOCdPgivnbu0ic/qs474eGC76XDvniNLHIEBduj9u3oWyESS0LwQoLF6hgdYV806qQd2PCbcZli+muI4SFC28D1om3BGsFKFSI0I0Hl9u3mh0a3yqoAQH7nki4fUoapDjbPoM2GL10OuB0W4Du9g1H7LVaUNx9WVsKpceKCbyIEwuXOnGRDWlcmM0Ki4ZqFN1flp4DP+eUl27z+o1PN8u79M7NNnMWGt/q9N1leKHhUt5AJa33bdfd4eDrPymFrZy9Ws+fb3DYVaJkY262E2Kfw8vj46gwm5drLW/PNO/91oK2Dup/gQtn2KMeaHtbTnnsF7YeuxYsJO6+LNMnz/bQLUuW6945g6rZ6RjW97PxYjiZD9Co++3aC5SJt2daO7wgzTrlLfhUtHkbR9wl63Bx54SsxO9b4jR24K9yZ2fewQpF07Cl5fN4NmhRGfdr5dn45N5W4UOa5I61PFkMB/5feLg3pcqgdbNXWO9WgT3r7LoE/xfDzzYDWowJuu5Svl9MwNWb+U//pBm8gzuPLlZ8nArYuEB/4TU2MlS7ZNsbZNjljwmhV+hxQLaUolQguxigTh1S3TeRZh2tGRDjLYvII/TB/eo46wrEBOpL91CA5c5LuFRMAC69JoXZKkQI41249ugO1VSELa2WCamcuQy6VwRun3GgU0BF6h55HN0qWGWAqacWibeu2jEPvcqZgWSaCNxMDXkSlsXKUGB6NbAhuzRhJaGY4Mr5JXzw6KtM/58sBDczZ52jt5FerzDTP9HepRR2RZ7lKBYTPI3jneHoSvXlE8XgZsqRB6BaqjSLWE6OngmDzSKdK+pbVy2Ma9gyt7FQEG5m2lAZvyBLUZ4H0fOXKO+KxVzBeLtWfOvqVmy4bsulAXVseq5uFsdlXA4kgi48WmBvKYkREzz172PTLb7toCib5EsIABUhWK3CS1G1306i13OyO12RnoeonM9a7F5NZJwbIyas1D9j/SQx2h51M3g6wwg4WGul9mAyOvsue8f317+fjSYDjXPdiO1daIYWUYAbk62ryTIm3Qrq9SO7EJMu99pCrHi70SxmZKBP+3cuZmTgXBVLhC15kiCnkOnanYjp3XAI/c1im0BMcNkKnBUcFKpGZldi0i0Fdj4w6xjj9mUrTYLLC5a1XihX7LrsLR9iwjF9P9o+xKTbvLx7He52L5g5tER8Gzr/0jpzxw/atFUrT4aFxePzUrIrRkctKsyFWoujGCd9Menmm/nTh4uLh6s8c2SRCNvQmpRuA5i0aW1QnnspBpWSt7DjJ+OTVMQqTr7abFYjXpKUBNvwBI1+9KWn/nQIv7wngUqHRMWVtYR8i9unE6FWsDOLrrVxyNNCDs+5celG7pfGKXT0Je3gD5/6UBd3WDHXUxy6iYxviTeS6DqiDZCWOazRwlqfhekmExOIIkPUZACYzjHPht+XRL2bUExw5w/BLI/1iGgDvJWLmYDZm8ToJuXbTObfoAv1J0QbYJWHdrrYniUSGRLzLVkGZ0Qvb82BWnBqMcyexe/dBNkScBmFF68KF0qvWh1iyF2J17vJxYQM0PPLL+xBVdkABmLFw4wKnvi8m6RvoUPFLIuRZR2cQIuTup3kIyUsHrqJ+hZMKOp142RW08KZUq01GVOKF6FDyA5H+MiQMNuMBibWc3VVsX41foxHK/348XSfs1WbUrNnRcbp/Qrr3WRjgif6Xmo959VAe7LYq7qHOlR4E867Sfs2A7xvh1sGcx3tIIShm7xvXS1jvEnZU+dwcpN0RUeGVNjGLGfSfx50Z/amKO+mEBNWKsdIT1r24ceEtdjeTce3nubQvACl4suh92Vbsbyblm891SyhCmg5iZ2WuxOdbppsM5n+SOUuubHro8NbIGeKFhnSiwmv0saGjR826JZaHB5cYidSsHerabN11Z68GIqFiL66bFpjjrLOAxJEN3Xfvqo9H/+yfRWyBNacbJtWA33OzeGJpJtuvA1Jqw1HZzmvxkYt2ra9mv66/y2qplGxzgqT1vFFA7/CdHfKdqP2tDYYzCeTgqfhZDKotYh1sqNUkO5e2L5jfd1Wkud30Zf9b+l3fv2WvmrpKvI09/+LV93fpy7by9v/2zao/wIkQ6uOvaWtq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19466" name="AutoShape 10" descr="data:image/png;base64,iVBORw0KGgoAAAANSUhEUgAAAVwAAACRCAMAAAC4yfDAAAAA4VBMVEX////wUDM9LQA5KAA0IQDwSyxgVT8vGgCPiHouGAArFADj4dzvQRu7t607KgDzfWtfUzb95+MmCwAiAAApEQDwSCfLyL83JgAyHwBXSioxHQDvRSL/+vnX1M7u7ekoDwD+9PLyb1ryaFL5vbXxXkX72NPvPhXzdWHxZEz08/DBvbT0hnXxWT7+7+31l4r6z8memIsAAACJgXJ1a1enopXd29X1j4D5xb73raNGNw+alIaxrKFGNgCBeWlvZU33qqAXAABKPB1xaVtENRT4t65WSSeIgGvvNgBlW0hWSjJMPRRSLkp6AAAPpklEQVR4nO2de3uayhbGFTEoKEkQRREvbVITbZPj9tI0WpuaNrtJv/8HOqAxArNmWDOAl5zz/rOf7odB8vN1zWWtGTKZBNS9+Hx9ff31wkniZvuSU5ud3UuSdH8yq/X3/TBbPeSb+Ww2m29mv+37UcQ1lFRZlzzlZDU3OxCfOFel7Eal030/jaC0ZXFNdi1dkVr7fiRPznU1u1Xzat/PIyRNyUlB6cYB0HU++Nlms9VjpOssw2xdutLeA6/zMcj2OOkWFIKtJMnjPT8Vydal+2HPD8WtPsRWkirtvT4VxPYIvTsognDtyT4fKtiXHa93FzII19pnXIB9e4R0T8jubNWl3e9vsEtne2SRwZF0EK5U3Nt4gRYTjtC7FsxWquwLLsu3x+bdQ4PL9u3auwcyPY+WRQkLBh3uv0+NNz3Nkn2cKN8eV2R4guHqOh3ui5x7k1JI9Gm6kb49qsjwCMeF3Am9ydL3fcjJwg0vKBx5ZJjYIFx5RG3R9n8dCcNFhYXjiQyaCcLt1KgtpmaKcDMZLN2j8O4JFBf0e3qDuZIqXGxk+Jj0B6ehlgrANenGzRTkVOHivZv8JyevWYdgq9IjbibzV08Zbgbr3WOIDKNOaDimslZt2hUpBbjdO98/3tWYYW7Xt3j1uj1kXRxco0wIrnP9x0/3XfVq7ZllKLJsybJi2AX2OvnYSh6uc5nP9i78/+c9RQZ3gFWeLcaLQnkacV07mLlIBK5z7VUnlALefU+RAa1J8nCdyzVIIe++J7qOricNt7vyraeSny56vPt+6A5Ds+X4cP1rjL1326thpIVnHLHhOl/yPlLByHCFo3v9PuiSBSRx4W5jwlqldzxmiNAzkSqOCdcJsSV6tWaz1OuVmuGr3l9k6J/Uw2xjwu1ektSCvdrt3fnNzfnd5zzTw8cfGWo6UOIQC244JkDe3Vx6WwIufS/ebY3DKxBruKwlnghBvqXSzXzKs2LDEcfd6aRhUNLEsi9budHfqGneSrBvPZVAujcs66ZI1+lrrVqtXC7Xaq1pH50UrzG0qdDtl4c/fhVtuC7Hk54jhCrvpbOlepcdGdKg25ovnr+rhqmqRaWoqmanIjceCwNElWLfa0SR8fJ6kfbTpmXfqTIRcLtfWL/y3m+ozUOTSTfhXk2bnxiqIudCf71uyWrHoOqfV/AaXD260lv2VzM4yeLgsnxL9a7DhJusdwfPRaLiHiPjFS6Y4NkNXFpf9qbmA9TsNqLSKTG65XuTVoqEhDvfm3Mj2Wab51A7dtRNLDK0gjtwhOAW4NLc9OFGxQQPE9jwJqpdIt6ddUTiQQjuguH8NOGy+7K1voAtnS+RX0ps7/bP4Fp7pDZwG4wvKEW40THB1aUg3Njebf9i/J4R2sAlVwq2Sg8uim02D7aNDAux6bYlwY5so1e4/QrjmtTgYmKCq+YN1DiqQ1vTvRSn6yxjst3AbcFVYmulBRfnWxfuHdT6GwZuHO8uWL9mlF7hDn7K9AFHSnCRvnXDAriRuovM/Ij2amWy+IhPur7ZwNcqWCaN7xbuP5WNwEgvV0j9Q4N7g/Stq94n6AbYClMxuo5Cc1tOthVFsSm03Blx3VZUs2NLy1/bdYfaQlfBKAMVP0PjYq71XGxM8JSHqxijt0ys6QpFhhlcq5wrdhqFSblcnhSeDIC/3hiPhpPyoKW1Q4tm/cEzNFGD4JaBASAPXHRMWPP5DN4Em3EX6NXaIFu9c1Le3qs/XxK49BfGTUeAI1OAyxETVmp+BW+DjAx5/sgwgVxm6eFq2iGxJGP/S7/pFICWPFw+367ofgQXGFKLu/dARLUa5NptjRjDGvRyZmjpMXG4N9xsXff1bqFbISNDnjMyTIFFwtwSyjyUw1fmGtS77gIuT1/m4/M2IDsP5IRxvRpnZIC23qhwworYjd4Z0O66A7jdrAhbP9w/ItXRXN4dk8MmeQFf2sZbN324IjEhBLdUEqCbv+5iHm8tnQy5Ji3TSnwRKm1onzpc/r4MgBus0ku+V2uTSy056hirHEZWp23TTRvujVhMCMMVqt/Nf8HSrZH9Gf2P08Io9O+0K9OFyzu+pcIV8i46MgDn0Shl2sUOgYy2yz9duMIxgYQboouNuzjvEr90N5DSh6/E6hltsSpVuKJ9GQiXqD2vNkulZkQNZP6yG/GM67+OC+7fcO+nUgZjacKNxZaEG/Lu1e3Fp0933z6UmB7GRQYILn1dmji9RpnDF6YIV7wvo8CFq0XOb3vM22C8y+dc4mJ753Dj+RaES6nS+8T8FjHeBeDSOzRitLB7uHH6Mirc0H61jdjfI4IuMFqg18eSF+86LDhx2cJwKTWQN+y4CxdC+NQiUzz6knbxMzFVpoWQtOB+RQ2V+OGGdlRtdMGuMIXX3rfqA8lC2skIU/KL6Ox2KHbOrkmMAZfi3Y/MHwqclPMJOEqJNv89I8tpdjyJeIhtXCpcOMF2wfw24XyyT1CKUAE38C/IxUldotw1Jbgf4kZcOtwmWBvdZY7HKEU8Ww3AI1OAfmoEXEjt+1KCGxstHW4J/omzK8ngqtStHDBx3hmHfu+tBpRqo03QjhEuWOyUOWX+VijfyFZQotb9C3OF7aquUxsXofJF+jnkxwc33xWA24yCq8H1Nrps3D8WhvP5sDCW4SoPqU5fnEwH7lV6MbcHO5f9iVW4kU+Ug5pXJTW2otRlapWeSd3fkxLcb+kNxUr/AT+RyTYPl/z61RYtFaMbNy24N+nBrYLbUc6Zo4Um4g00czG6eo6+ZJzWDO0BVfApAheu6mcOrHH5njFcLRYh1hF3qS3c4FIFInCh8t0u81Z/orqztRoCRfsm6wzh9JYc49Klws1mSR8ylzLgpTRS/SU3XZVS3JA2XAd3kIoA3CoxmWWu22DZunR/MLY+QjLZ+/bTTPPE8y7Duc3QKtcdiy28jEbRrMKxL0KvMI8PTDlBGcu7DLjZqr8G0mGedYH37UpT8NRbUHWJ0ZetlG5qPY53WXCz+ebX106q++0L60O4fLsSVEwKyOosIo9fiAWXGc1XikGXCdc1by97env79brHHFFz+tbr1DDO1eXKGHFoRxy41o/o+4tHhgi43hXVKvN4FgG27e/RbHXZlAoa5m5x4NLTTD4JezcabqT+8LLVgnsoZcNUZOvtRAtdz1m2WpEL2PegxoErWZgPEfVufLiUVQi6psETZ+qjTGs+eny5l9WKYVSU3PJ5MaxxvCwuFlxG4YRPgnRjw+WOCdPgivnbu0ic/qs474eGC76XDvniNLHIEBduj9u3oWyESS0LwQoLF6hgdYV806qQd2PCbcZli+muI4SFC28D1om3BGsFKFSI0I0Hl9u3mh0a3yqoAQH7nki4fUoapDjbPoM2GL10OuB0W4Du9g1H7LVaUNx9WVsKpceKCbyIEwuXOnGRDWlcmM0Ki4ZqFN1flp4DP+eUl27z+o1PN8u79M7NNnMWGt/q9N1leKHhUt5AJa33bdfd4eDrPymFrZy9Ws+fb3DYVaJkY262E2Kfw8vj46gwm5drLW/PNO/91oK2Dup/gQtn2KMeaHtbTnnsF7YeuxYsJO6+LNMnz/bQLUuW6945g6rZ6RjW97PxYjiZD9Co++3aC5SJt2daO7wgzTrlLfhUtHkbR9wl63Bx54SsxO9b4jR24K9yZ2fewQpF07Cl5fN4NmhRGfdr5dn45N5W4UOa5I61PFkMB/5feLg3pcqgdbNXWO9WgT3r7LoE/xfDzzYDWowJuu5Svl9MwNWb+U//pBm8gzuPLlZ8nArYuEB/4TU2MlS7ZNsbZNjljwmhV+hxQLaUolQguxigTh1S3TeRZh2tGRDjLYvII/TB/eo46wrEBOpL91CA5c5LuFRMAC69JoXZKkQI41249ugO1VSELa2WCamcuQy6VwRun3GgU0BF6h55HN0qWGWAqacWibeu2jEPvcqZgWSaCNxMDXkSlsXKUGB6NbAhuzRhJaGY4Mr5JXzw6KtM/58sBDczZ52jt5FerzDTP9HepRR2RZ7lKBYTPI3jneHoSvXlE8XgZsqRB6BaqjSLWE6OngmDzSKdK+pbVy2Ma9gyt7FQEG5m2lAZvyBLUZ4H0fOXKO+KxVzBeLtWfOvqVmy4bsulAXVseq5uFsdlXA4kgi48WmBvKYkREzz172PTLb7toCib5EsIABUhWK3CS1G1306i13OyO12RnoeonM9a7F5NZJwbIyas1D9j/SQx2h51M3g6wwg4WGul9mAyOvsue8f317+fjSYDjXPdiO1daIYWUYAbk62ryTIm3Qrq9SO7EJMu99pCrHi70SxmZKBP+3cuZmTgXBVLhC15kiCnkOnanYjp3XAI/c1im0BMcNkKnBUcFKpGZldi0i0Fdj4w6xjj9mUrTYLLC5a1XihX7LrsLR9iwjF9P9o+xKTbvLx7He52L5g5tER8Gzr/0jpzxw/atFUrT4aFxePzUrIrRkctKsyFWoujGCd9Menmm/nTh4uLh6s8c2SRCNvQmpRuA5i0aW1QnnspBpWSt7DjJ+OTVMQqTr7abFYjXpKUBNvwBI1+9KWn/nQIv7wngUqHRMWVtYR8i9unE6FWsDOLrrVxyNNCDs+5celG7pfGKXT0Je3gD5/6UBd3WDHXUxy6iYxviTeS6DqiDZCWOazRwlqfhekmExOIIkPUZACYzjHPht+XRL2bUExw5w/BLI/1iGgDvJWLmYDZm8ToJuXbTObfoAv1J0QbYJWHdrrYniUSGRLzLVkGZ0Qvb82BWnBqMcyexe/dBNkScBmFF68KF0qvWh1iyF2J17vJxYQM0PPLL+xBVdkABmLFw4wKnvi8m6RvoUPFLIuRZR2cQIuTup3kIyUsHrqJ+hZMKOp142RW08KZUq01GVOKF6FDyA5H+MiQMNuMBibWc3VVsX41foxHK/348XSfs1WbUrNnRcbp/Qrr3WRjgif6Xmo959VAe7LYq7qHOlR4E867Sfs2A7xvh1sGcx3tIIShm7xvXS1jvEnZU+dwcpN0RUeGVNjGLGfSfx50Z/amKO+mEBNWKsdIT1r24ceEtdjeTce3nubQvACl4suh92Vbsbyblm891SyhCmg5iZ2WuxOdbppsM5n+SOUuubHro8NbIGeKFhnSiwmv0saGjR826JZaHB5cYidSsHerabN11Z68GIqFiL66bFpjjrLOAxJEN3Xfvqo9H/+yfRWyBNacbJtWA33OzeGJpJtuvA1Jqw1HZzmvxkYt2ra9mv66/y2qplGxzgqT1vFFA7/CdHfKdqP2tDYYzCeTgqfhZDKotYh1sqNUkO5e2L5jfd1Wkud30Zf9b+l3fv2WvmrpKvI09/+LV93fpy7by9v/2zao/wIkQ6uOvaWtq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10" name="PoljeZBesedilom 9"/>
          <p:cNvSpPr txBox="1"/>
          <p:nvPr/>
        </p:nvSpPr>
        <p:spPr>
          <a:xfrm>
            <a:off x="714348" y="1785926"/>
            <a:ext cx="542928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>
                <a:latin typeface="Arial" pitchFamily="34" charset="0"/>
                <a:cs typeface="Arial" pitchFamily="34" charset="0"/>
              </a:rPr>
              <a:t>Konfiguracija mrežne opreme (stikala, požarni zidovi)</a:t>
            </a:r>
            <a:endParaRPr lang="sl-SI" dirty="0" smtClean="0">
              <a:latin typeface="Arial" pitchFamily="34" charset="0"/>
              <a:cs typeface="Arial" pitchFamily="34" charset="0"/>
            </a:endParaRPr>
          </a:p>
          <a:p>
            <a:endParaRPr lang="sl-SI" dirty="0" smtClean="0">
              <a:latin typeface="Arial" pitchFamily="34" charset="0"/>
              <a:cs typeface="Arial" pitchFamily="34" charset="0"/>
            </a:endParaRPr>
          </a:p>
          <a:p>
            <a:r>
              <a:rPr lang="sl-SI" dirty="0" smtClean="0">
                <a:latin typeface="Arial" pitchFamily="34" charset="0"/>
                <a:cs typeface="Arial" pitchFamily="34" charset="0"/>
              </a:rPr>
              <a:t>Konfiguracija UNIX strežnikov - /</a:t>
            </a:r>
            <a:r>
              <a:rPr lang="sl-SI" dirty="0" err="1" smtClean="0">
                <a:latin typeface="Arial" pitchFamily="34" charset="0"/>
                <a:cs typeface="Arial" pitchFamily="34" charset="0"/>
              </a:rPr>
              <a:t>etc</a:t>
            </a:r>
            <a:r>
              <a:rPr lang="sl-SI" dirty="0" smtClean="0">
                <a:latin typeface="Arial" pitchFamily="34" charset="0"/>
                <a:cs typeface="Arial" pitchFamily="34" charset="0"/>
              </a:rPr>
              <a:t>/</a:t>
            </a:r>
          </a:p>
          <a:p>
            <a:endParaRPr lang="sl-SI" dirty="0" smtClean="0">
              <a:latin typeface="Arial" pitchFamily="34" charset="0"/>
              <a:cs typeface="Arial" pitchFamily="34" charset="0"/>
            </a:endParaRPr>
          </a:p>
          <a:p>
            <a:r>
              <a:rPr lang="sl-SI" dirty="0" smtClean="0">
                <a:latin typeface="Arial" pitchFamily="34" charset="0"/>
                <a:cs typeface="Arial" pitchFamily="34" charset="0"/>
              </a:rPr>
              <a:t>Spremembe na Windows strežnikih – aplikacijski, varnostni logi</a:t>
            </a:r>
            <a:br>
              <a:rPr lang="sl-SI" dirty="0" smtClean="0">
                <a:latin typeface="Arial" pitchFamily="34" charset="0"/>
                <a:cs typeface="Arial" pitchFamily="34" charset="0"/>
              </a:rPr>
            </a:br>
            <a:r>
              <a:rPr lang="sl-SI" dirty="0" smtClean="0">
                <a:latin typeface="Arial" pitchFamily="34" charset="0"/>
                <a:cs typeface="Arial" pitchFamily="34" charset="0"/>
              </a:rPr>
              <a:t/>
            </a:r>
            <a:br>
              <a:rPr lang="sl-SI" dirty="0" smtClean="0">
                <a:latin typeface="Arial" pitchFamily="34" charset="0"/>
                <a:cs typeface="Arial" pitchFamily="34" charset="0"/>
              </a:rPr>
            </a:br>
            <a:r>
              <a:rPr lang="sl-SI" dirty="0" smtClean="0">
                <a:latin typeface="Arial" pitchFamily="34" charset="0"/>
                <a:cs typeface="Arial" pitchFamily="34" charset="0"/>
              </a:rPr>
              <a:t>Vaše ideje?</a:t>
            </a:r>
            <a:endParaRPr lang="sl-SI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Slika 11" descr="idej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57950" y="1785926"/>
            <a:ext cx="2489184" cy="364333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3368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otnik 8"/>
          <p:cNvSpPr/>
          <p:nvPr/>
        </p:nvSpPr>
        <p:spPr>
          <a:xfrm>
            <a:off x="0" y="6072206"/>
            <a:ext cx="9144000" cy="7857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8" name="TextBox 7"/>
          <p:cNvSpPr txBox="1"/>
          <p:nvPr/>
        </p:nvSpPr>
        <p:spPr>
          <a:xfrm>
            <a:off x="500034" y="6357958"/>
            <a:ext cx="1951175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sl-SI" sz="1100" b="1" dirty="0" smtClean="0">
                <a:solidFill>
                  <a:schemeClr val="bg1"/>
                </a:solidFill>
                <a:ea typeface="MS Gothic" pitchFamily="49" charset="-128"/>
              </a:rPr>
              <a:t>&gt; </a:t>
            </a:r>
            <a:r>
              <a:rPr lang="sl-SI" sz="1100" b="1" dirty="0" err="1" smtClean="0">
                <a:solidFill>
                  <a:schemeClr val="bg1"/>
                </a:solidFill>
                <a:ea typeface="MS Gothic" pitchFamily="49" charset="-128"/>
              </a:rPr>
              <a:t>Because</a:t>
            </a:r>
            <a:r>
              <a:rPr lang="sl-SI" sz="1100" b="1" dirty="0" smtClean="0">
                <a:solidFill>
                  <a:schemeClr val="bg1"/>
                </a:solidFill>
                <a:ea typeface="MS Gothic" pitchFamily="49" charset="-128"/>
              </a:rPr>
              <a:t> </a:t>
            </a:r>
            <a:r>
              <a:rPr lang="sl-SI" sz="1100" b="1" dirty="0" err="1" smtClean="0">
                <a:solidFill>
                  <a:schemeClr val="bg1"/>
                </a:solidFill>
                <a:ea typeface="MS Gothic" pitchFamily="49" charset="-128"/>
              </a:rPr>
              <a:t>ninjas</a:t>
            </a:r>
            <a:r>
              <a:rPr lang="sl-SI" sz="1100" b="1" dirty="0" smtClean="0">
                <a:solidFill>
                  <a:schemeClr val="bg1"/>
                </a:solidFill>
                <a:ea typeface="MS Gothic" pitchFamily="49" charset="-128"/>
              </a:rPr>
              <a:t> are </a:t>
            </a:r>
            <a:r>
              <a:rPr lang="sl-SI" sz="1100" b="1" dirty="0" err="1" smtClean="0">
                <a:solidFill>
                  <a:schemeClr val="bg1"/>
                </a:solidFill>
                <a:ea typeface="MS Gothic" pitchFamily="49" charset="-128"/>
              </a:rPr>
              <a:t>too</a:t>
            </a:r>
            <a:r>
              <a:rPr lang="sl-SI" sz="1100" b="1" dirty="0" smtClean="0">
                <a:solidFill>
                  <a:schemeClr val="bg1"/>
                </a:solidFill>
                <a:ea typeface="MS Gothic" pitchFamily="49" charset="-128"/>
              </a:rPr>
              <a:t> </a:t>
            </a:r>
            <a:r>
              <a:rPr lang="sl-SI" sz="1100" b="1" dirty="0" err="1" smtClean="0">
                <a:solidFill>
                  <a:schemeClr val="bg1"/>
                </a:solidFill>
                <a:ea typeface="MS Gothic" pitchFamily="49" charset="-128"/>
              </a:rPr>
              <a:t>busy</a:t>
            </a:r>
            <a:r>
              <a:rPr lang="sl-SI" sz="1100" b="1" dirty="0" smtClean="0">
                <a:solidFill>
                  <a:schemeClr val="bg1"/>
                </a:solidFill>
                <a:ea typeface="MS Gothic" pitchFamily="49" charset="-128"/>
              </a:rPr>
              <a:t>!</a:t>
            </a:r>
            <a:endParaRPr lang="sl-SI" sz="1100" b="1" dirty="0">
              <a:solidFill>
                <a:schemeClr val="bg1"/>
              </a:solidFill>
              <a:latin typeface="+mn-lt"/>
              <a:ea typeface="MS Gothic" pitchFamily="49" charset="-128"/>
              <a:cs typeface="+mn-cs"/>
            </a:endParaRPr>
          </a:p>
        </p:txBody>
      </p:sp>
      <p:pic>
        <p:nvPicPr>
          <p:cNvPr id="9218" name="Picture 2" descr="Our Space Applianc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6215082"/>
            <a:ext cx="1809750" cy="523875"/>
          </a:xfrm>
          <a:prstGeom prst="rect">
            <a:avLst/>
          </a:prstGeom>
          <a:noFill/>
        </p:spPr>
      </p:pic>
      <p:sp>
        <p:nvSpPr>
          <p:cNvPr id="19460" name="AutoShape 4" descr="data:image/png;base64,iVBORw0KGgoAAAANSUhEUgAAAVwAAACRCAMAAAC4yfDAAAAA4VBMVEX////wUDM9LQA5KAA0IQDwSyxgVT8vGgCPiHouGAArFADj4dzvQRu7t607KgDzfWtfUzb95+MmCwAiAAApEQDwSCfLyL83JgAyHwBXSioxHQDvRSL/+vnX1M7u7ekoDwD+9PLyb1ryaFL5vbXxXkX72NPvPhXzdWHxZEz08/DBvbT0hnXxWT7+7+31l4r6z8memIsAAACJgXJ1a1enopXd29X1j4D5xb73raNGNw+alIaxrKFGNgCBeWlvZU33qqAXAABKPB1xaVtENRT4t65WSSeIgGvvNgBlW0hWSjJMPRRSLkp6AAAPpklEQVR4nO2de3uayhbGFTEoKEkQRREvbVITbZPj9tI0WpuaNrtJv/8HOqAxArNmWDOAl5zz/rOf7odB8vN1zWWtGTKZBNS9+Hx9ff31wkniZvuSU5ud3UuSdH8yq/X3/TBbPeSb+Ww2m29mv+37UcQ1lFRZlzzlZDU3OxCfOFel7Eal030/jaC0ZXFNdi1dkVr7fiRPznU1u1Xzat/PIyRNyUlB6cYB0HU++Nlms9VjpOssw2xdutLeA6/zMcj2OOkWFIKtJMnjPT8Vydal+2HPD8WtPsRWkirtvT4VxPYIvTsognDtyT4fKtiXHa93FzII19pnXIB9e4R0T8jubNWl3e9vsEtne2SRwZF0EK5U3Nt4gRYTjtC7FsxWquwLLsu3x+bdQ4PL9u3auwcyPY+WRQkLBh3uv0+NNz3Nkn2cKN8eV2R4guHqOh3ui5x7k1JI9Gm6kb49qsjwCMeF3Am9ydL3fcjJwg0vKBx5ZJjYIFx5RG3R9n8dCcNFhYXjiQyaCcLt1KgtpmaKcDMZLN2j8O4JFBf0e3qDuZIqXGxk+Jj0B6ehlgrANenGzRTkVOHivZv8JyevWYdgq9IjbibzV08Zbgbr3WOIDKNOaDimslZt2hUpBbjdO98/3tWYYW7Xt3j1uj1kXRxco0wIrnP9x0/3XfVq7ZllKLJsybJi2AX2OvnYSh6uc5nP9i78/+c9RQZ3gFWeLcaLQnkacV07mLlIBK5z7VUnlALefU+RAa1J8nCdyzVIIe++J7qOricNt7vyraeSny56vPt+6A5Ds+X4cP1rjL1326thpIVnHLHhOl/yPlLByHCFo3v9PuiSBSRx4W5jwlqldzxmiNAzkSqOCdcJsSV6tWaz1OuVmuGr3l9k6J/Uw2xjwu1ektSCvdrt3fnNzfnd5zzTw8cfGWo6UOIQC244JkDe3Vx6WwIufS/ebY3DKxBruKwlnghBvqXSzXzKs2LDEcfd6aRhUNLEsi9budHfqGneSrBvPZVAujcs66ZI1+lrrVqtXC7Xaq1pH50UrzG0qdDtl4c/fhVtuC7Hk54jhCrvpbOlepcdGdKg25ovnr+rhqmqRaWoqmanIjceCwNElWLfa0SR8fJ6kfbTpmXfqTIRcLtfWL/y3m+ozUOTSTfhXk2bnxiqIudCf71uyWrHoOqfV/AaXD260lv2VzM4yeLgsnxL9a7DhJusdwfPRaLiHiPjFS6Y4NkNXFpf9qbmA9TsNqLSKTG65XuTVoqEhDvfm3Mj2Wab51A7dtRNLDK0gjtwhOAW4NLc9OFGxQQPE9jwJqpdIt6ddUTiQQjuguH8NOGy+7K1voAtnS+RX0ps7/bP4Fp7pDZwG4wvKEW40THB1aUg3Njebf9i/J4R2sAlVwq2Sg8uim02D7aNDAux6bYlwY5so1e4/QrjmtTgYmKCq+YN1DiqQ1vTvRSn6yxjst3AbcFVYmulBRfnWxfuHdT6GwZuHO8uWL9mlF7hDn7K9AFHSnCRvnXDAriRuovM/Ij2amWy+IhPur7ZwNcqWCaN7xbuP5WNwEgvV0j9Q4N7g/Stq94n6AbYClMxuo5Cc1tOthVFsSm03Blx3VZUs2NLy1/bdYfaQlfBKAMVP0PjYq71XGxM8JSHqxijt0ys6QpFhhlcq5wrdhqFSblcnhSeDIC/3hiPhpPyoKW1Q4tm/cEzNFGD4JaBASAPXHRMWPP5DN4Em3EX6NXaIFu9c1Le3qs/XxK49BfGTUeAI1OAyxETVmp+BW+DjAx5/sgwgVxm6eFq2iGxJGP/S7/pFICWPFw+367ofgQXGFKLu/dARLUa5NptjRjDGvRyZmjpMXG4N9xsXff1bqFbISNDnjMyTIFFwtwSyjyUw1fmGtS77gIuT1/m4/M2IDsP5IRxvRpnZIC23qhwworYjd4Z0O66A7jdrAhbP9w/ItXRXN4dk8MmeQFf2sZbN324IjEhBLdUEqCbv+5iHm8tnQy5Ji3TSnwRKm1onzpc/r4MgBus0ku+V2uTSy056hirHEZWp23TTRvujVhMCMMVqt/Nf8HSrZH9Gf2P08Io9O+0K9OFyzu+pcIV8i46MgDn0Shl2sUOgYy2yz9duMIxgYQboouNuzjvEr90N5DSh6/E6hltsSpVuKJ9GQiXqD2vNkulZkQNZP6yG/GM67+OC+7fcO+nUgZjacKNxZaEG/Lu1e3Fp0933z6UmB7GRQYILn1dmji9RpnDF6YIV7wvo8CFq0XOb3vM22C8y+dc4mJ753Dj+RaES6nS+8T8FjHeBeDSOzRitLB7uHH6Mirc0H61jdjfI4IuMFqg18eSF+86LDhx2cJwKTWQN+y4CxdC+NQiUzz6knbxMzFVpoWQtOB+RQ2V+OGGdlRtdMGuMIXX3rfqA8lC2skIU/KL6Ox2KHbOrkmMAZfi3Y/MHwqclPMJOEqJNv89I8tpdjyJeIhtXCpcOMF2wfw24XyyT1CKUAE38C/IxUldotw1Jbgf4kZcOtwmWBvdZY7HKEU8Ww3AI1OAfmoEXEjt+1KCGxstHW4J/omzK8ngqtStHDBx3hmHfu+tBpRqo03QjhEuWOyUOWX+VijfyFZQotb9C3OF7aquUxsXofJF+jnkxwc33xWA24yCq8H1Nrps3D8WhvP5sDCW4SoPqU5fnEwH7lV6MbcHO5f9iVW4kU+Ug5pXJTW2otRlapWeSd3fkxLcb+kNxUr/AT+RyTYPl/z61RYtFaMbNy24N+nBrYLbUc6Zo4Um4g00czG6eo6+ZJzWDO0BVfApAheu6mcOrHH5njFcLRYh1hF3qS3c4FIFInCh8t0u81Z/orqztRoCRfsm6wzh9JYc49Klws1mSR8ylzLgpTRS/SU3XZVS3JA2XAd3kIoA3CoxmWWu22DZunR/MLY+QjLZ+/bTTPPE8y7Duc3QKtcdiy28jEbRrMKxL0KvMI8PTDlBGcu7DLjZqr8G0mGedYH37UpT8NRbUHWJ0ZetlG5qPY53WXCz+ebX106q++0L60O4fLsSVEwKyOosIo9fiAWXGc1XikGXCdc1by97env79brHHFFz+tbr1DDO1eXKGHFoRxy41o/o+4tHhgi43hXVKvN4FgG27e/RbHXZlAoa5m5x4NLTTD4JezcabqT+8LLVgnsoZcNUZOvtRAtdz1m2WpEL2PegxoErWZgPEfVufLiUVQi6psETZ+qjTGs+eny5l9WKYVSU3PJ5MaxxvCwuFlxG4YRPgnRjw+WOCdPgivnbu0ic/qs474eGC76XDvniNLHIEBduj9u3oWyESS0LwQoLF6hgdYV806qQd2PCbcZli+muI4SFC28D1om3BGsFKFSI0I0Hl9u3mh0a3yqoAQH7nki4fUoapDjbPoM2GL10OuB0W4Du9g1H7LVaUNx9WVsKpceKCbyIEwuXOnGRDWlcmM0Ki4ZqFN1flp4DP+eUl27z+o1PN8u79M7NNnMWGt/q9N1leKHhUt5AJa33bdfd4eDrPymFrZy9Ws+fb3DYVaJkY262E2Kfw8vj46gwm5drLW/PNO/91oK2Dup/gQtn2KMeaHtbTnnsF7YeuxYsJO6+LNMnz/bQLUuW6945g6rZ6RjW97PxYjiZD9Co++3aC5SJt2daO7wgzTrlLfhUtHkbR9wl63Bx54SsxO9b4jR24K9yZ2fewQpF07Cl5fN4NmhRGfdr5dn45N5W4UOa5I61PFkMB/5feLg3pcqgdbNXWO9WgT3r7LoE/xfDzzYDWowJuu5Svl9MwNWb+U//pBm8gzuPLlZ8nArYuEB/4TU2MlS7ZNsbZNjljwmhV+hxQLaUolQguxigTh1S3TeRZh2tGRDjLYvII/TB/eo46wrEBOpL91CA5c5LuFRMAC69JoXZKkQI41249ugO1VSELa2WCamcuQy6VwRun3GgU0BF6h55HN0qWGWAqacWibeu2jEPvcqZgWSaCNxMDXkSlsXKUGB6NbAhuzRhJaGY4Mr5JXzw6KtM/58sBDczZ52jt5FerzDTP9HepRR2RZ7lKBYTPI3jneHoSvXlE8XgZsqRB6BaqjSLWE6OngmDzSKdK+pbVy2Ma9gyt7FQEG5m2lAZvyBLUZ4H0fOXKO+KxVzBeLtWfOvqVmy4bsulAXVseq5uFsdlXA4kgi48WmBvKYkREzz172PTLb7toCib5EsIABUhWK3CS1G1306i13OyO12RnoeonM9a7F5NZJwbIyas1D9j/SQx2h51M3g6wwg4WGul9mAyOvsue8f317+fjSYDjXPdiO1daIYWUYAbk62ryTIm3Qrq9SO7EJMu99pCrHi70SxmZKBP+3cuZmTgXBVLhC15kiCnkOnanYjp3XAI/c1im0BMcNkKnBUcFKpGZldi0i0Fdj4w6xjj9mUrTYLLC5a1XihX7LrsLR9iwjF9P9o+xKTbvLx7He52L5g5tER8Gzr/0jpzxw/atFUrT4aFxePzUrIrRkctKsyFWoujGCd9Menmm/nTh4uLh6s8c2SRCNvQmpRuA5i0aW1QnnspBpWSt7DjJ+OTVMQqTr7abFYjXpKUBNvwBI1+9KWn/nQIv7wngUqHRMWVtYR8i9unE6FWsDOLrrVxyNNCDs+5celG7pfGKXT0Je3gD5/6UBd3WDHXUxy6iYxviTeS6DqiDZCWOazRwlqfhekmExOIIkPUZACYzjHPht+XRL2bUExw5w/BLI/1iGgDvJWLmYDZm8ToJuXbTObfoAv1J0QbYJWHdrrYniUSGRLzLVkGZ0Qvb82BWnBqMcyexe/dBNkScBmFF68KF0qvWh1iyF2J17vJxYQM0PPLL+xBVdkABmLFw4wKnvi8m6RvoUPFLIuRZR2cQIuTup3kIyUsHrqJ+hZMKOp142RW08KZUq01GVOKF6FDyA5H+MiQMNuMBibWc3VVsX41foxHK/348XSfs1WbUrNnRcbp/Qrr3WRjgif6Xmo959VAe7LYq7qHOlR4E867Sfs2A7xvh1sGcx3tIIShm7xvXS1jvEnZU+dwcpN0RUeGVNjGLGfSfx50Z/amKO+mEBNWKsdIT1r24ceEtdjeTce3nubQvACl4suh92Vbsbyblm891SyhCmg5iZ2WuxOdbppsM5n+SOUuubHro8NbIGeKFhnSiwmv0saGjR826JZaHB5cYidSsHerabN11Z68GIqFiL66bFpjjrLOAxJEN3Xfvqo9H/+yfRWyBNacbJtWA33OzeGJpJtuvA1Jqw1HZzmvxkYt2ra9mv66/y2qplGxzgqT1vFFA7/CdHfKdqP2tDYYzCeTgqfhZDKotYh1sqNUkO5e2L5jfd1Wkud30Zf9b+l3fv2WvmrpKvI09/+LV93fpy7by9v/2zao/wIkQ6uOvaWtq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19462" name="AutoShape 6" descr="data:image/png;base64,iVBORw0KGgoAAAANSUhEUgAAAVwAAACRCAMAAAC4yfDAAAAA4VBMVEX////wUDM9LQA5KAA0IQDwSyxgVT8vGgCPiHouGAArFADj4dzvQRu7t607KgDzfWtfUzb95+MmCwAiAAApEQDwSCfLyL83JgAyHwBXSioxHQDvRSL/+vnX1M7u7ekoDwD+9PLyb1ryaFL5vbXxXkX72NPvPhXzdWHxZEz08/DBvbT0hnXxWT7+7+31l4r6z8memIsAAACJgXJ1a1enopXd29X1j4D5xb73raNGNw+alIaxrKFGNgCBeWlvZU33qqAXAABKPB1xaVtENRT4t65WSSeIgGvvNgBlW0hWSjJMPRRSLkp6AAAPpklEQVR4nO2de3uayhbGFTEoKEkQRREvbVITbZPj9tI0WpuaNrtJv/8HOqAxArNmWDOAl5zz/rOf7odB8vN1zWWtGTKZBNS9+Hx9ff31wkniZvuSU5ud3UuSdH8yq/X3/TBbPeSb+Ww2m29mv+37UcQ1lFRZlzzlZDU3OxCfOFel7Eal030/jaC0ZXFNdi1dkVr7fiRPznU1u1Xzat/PIyRNyUlB6cYB0HU++Nlms9VjpOssw2xdutLeA6/zMcj2OOkWFIKtJMnjPT8Vydal+2HPD8WtPsRWkirtvT4VxPYIvTsognDtyT4fKtiXHa93FzII19pnXIB9e4R0T8jubNWl3e9vsEtne2SRwZF0EK5U3Nt4gRYTjtC7FsxWquwLLsu3x+bdQ4PL9u3auwcyPY+WRQkLBh3uv0+NNz3Nkn2cKN8eV2R4guHqOh3ui5x7k1JI9Gm6kb49qsjwCMeF3Am9ydL3fcjJwg0vKBx5ZJjYIFx5RG3R9n8dCcNFhYXjiQyaCcLt1KgtpmaKcDMZLN2j8O4JFBf0e3qDuZIqXGxk+Jj0B6ehlgrANenGzRTkVOHivZv8JyevWYdgq9IjbibzV08Zbgbr3WOIDKNOaDimslZt2hUpBbjdO98/3tWYYW7Xt3j1uj1kXRxco0wIrnP9x0/3XfVq7ZllKLJsybJi2AX2OvnYSh6uc5nP9i78/+c9RQZ3gFWeLcaLQnkacV07mLlIBK5z7VUnlALefU+RAa1J8nCdyzVIIe++J7qOricNt7vyraeSny56vPt+6A5Ds+X4cP1rjL1326thpIVnHLHhOl/yPlLByHCFo3v9PuiSBSRx4W5jwlqldzxmiNAzkSqOCdcJsSV6tWaz1OuVmuGr3l9k6J/Uw2xjwu1ektSCvdrt3fnNzfnd5zzTw8cfGWo6UOIQC244JkDe3Vx6WwIufS/ebY3DKxBruKwlnghBvqXSzXzKs2LDEcfd6aRhUNLEsi9budHfqGneSrBvPZVAujcs66ZI1+lrrVqtXC7Xaq1pH50UrzG0qdDtl4c/fhVtuC7Hk54jhCrvpbOlepcdGdKg25ovnr+rhqmqRaWoqmanIjceCwNElWLfa0SR8fJ6kfbTpmXfqTIRcLtfWL/y3m+ozUOTSTfhXk2bnxiqIudCf71uyWrHoOqfV/AaXD260lv2VzM4yeLgsnxL9a7DhJusdwfPRaLiHiPjFS6Y4NkNXFpf9qbmA9TsNqLSKTG65XuTVoqEhDvfm3Mj2Wab51A7dtRNLDK0gjtwhOAW4NLc9OFGxQQPE9jwJqpdIt6ddUTiQQjuguH8NOGy+7K1voAtnS+RX0ps7/bP4Fp7pDZwG4wvKEW40THB1aUg3Njebf9i/J4R2sAlVwq2Sg8uim02D7aNDAux6bYlwY5so1e4/QrjmtTgYmKCq+YN1DiqQ1vTvRSn6yxjst3AbcFVYmulBRfnWxfuHdT6GwZuHO8uWL9mlF7hDn7K9AFHSnCRvnXDAriRuovM/Ij2amWy+IhPur7ZwNcqWCaN7xbuP5WNwEgvV0j9Q4N7g/Stq94n6AbYClMxuo5Cc1tOthVFsSm03Blx3VZUs2NLy1/bdYfaQlfBKAMVP0PjYq71XGxM8JSHqxijt0ys6QpFhhlcq5wrdhqFSblcnhSeDIC/3hiPhpPyoKW1Q4tm/cEzNFGD4JaBASAPXHRMWPP5DN4Em3EX6NXaIFu9c1Le3qs/XxK49BfGTUeAI1OAyxETVmp+BW+DjAx5/sgwgVxm6eFq2iGxJGP/S7/pFICWPFw+367ofgQXGFKLu/dARLUa5NptjRjDGvRyZmjpMXG4N9xsXff1bqFbISNDnjMyTIFFwtwSyjyUw1fmGtS77gIuT1/m4/M2IDsP5IRxvRpnZIC23qhwworYjd4Z0O66A7jdrAhbP9w/ItXRXN4dk8MmeQFf2sZbN324IjEhBLdUEqCbv+5iHm8tnQy5Ji3TSnwRKm1onzpc/r4MgBus0ku+V2uTSy056hirHEZWp23TTRvujVhMCMMVqt/Nf8HSrZH9Gf2P08Io9O+0K9OFyzu+pcIV8i46MgDn0Shl2sUOgYy2yz9duMIxgYQboouNuzjvEr90N5DSh6/E6hltsSpVuKJ9GQiXqD2vNkulZkQNZP6yG/GM67+OC+7fcO+nUgZjacKNxZaEG/Lu1e3Fp0933z6UmB7GRQYILn1dmji9RpnDF6YIV7wvo8CFq0XOb3vM22C8y+dc4mJ753Dj+RaES6nS+8T8FjHeBeDSOzRitLB7uHH6Mirc0H61jdjfI4IuMFqg18eSF+86LDhx2cJwKTWQN+y4CxdC+NQiUzz6knbxMzFVpoWQtOB+RQ2V+OGGdlRtdMGuMIXX3rfqA8lC2skIU/KL6Ox2KHbOrkmMAZfi3Y/MHwqclPMJOEqJNv89I8tpdjyJeIhtXCpcOMF2wfw24XyyT1CKUAE38C/IxUldotw1Jbgf4kZcOtwmWBvdZY7HKEU8Ww3AI1OAfmoEXEjt+1KCGxstHW4J/omzK8ngqtStHDBx3hmHfu+tBpRqo03QjhEuWOyUOWX+VijfyFZQotb9C3OF7aquUxsXofJF+jnkxwc33xWA24yCq8H1Nrps3D8WhvP5sDCW4SoPqU5fnEwH7lV6MbcHO5f9iVW4kU+Ug5pXJTW2otRlapWeSd3fkxLcb+kNxUr/AT+RyTYPl/z61RYtFaMbNy24N+nBrYLbUc6Zo4Um4g00czG6eo6+ZJzWDO0BVfApAheu6mcOrHH5njFcLRYh1hF3qS3c4FIFInCh8t0u81Z/orqztRoCRfsm6wzh9JYc49Klws1mSR8ylzLgpTRS/SU3XZVS3JA2XAd3kIoA3CoxmWWu22DZunR/MLY+QjLZ+/bTTPPE8y7Duc3QKtcdiy28jEbRrMKxL0KvMI8PTDlBGcu7DLjZqr8G0mGedYH37UpT8NRbUHWJ0ZetlG5qPY53WXCz+ebX106q++0L60O4fLsSVEwKyOosIo9fiAWXGc1XikGXCdc1by97env79brHHFFz+tbr1DDO1eXKGHFoRxy41o/o+4tHhgi43hXVKvN4FgG27e/RbHXZlAoa5m5x4NLTTD4JezcabqT+8LLVgnsoZcNUZOvtRAtdz1m2WpEL2PegxoErWZgPEfVufLiUVQi6psETZ+qjTGs+eny5l9WKYVSU3PJ5MaxxvCwuFlxG4YRPgnRjw+WOCdPgivnbu0ic/qs474eGC76XDvniNLHIEBduj9u3oWyESS0LwQoLF6hgdYV806qQd2PCbcZli+muI4SFC28D1om3BGsFKFSI0I0Hl9u3mh0a3yqoAQH7nki4fUoapDjbPoM2GL10OuB0W4Du9g1H7LVaUNx9WVsKpceKCbyIEwuXOnGRDWlcmM0Ki4ZqFN1flp4DP+eUl27z+o1PN8u79M7NNnMWGt/q9N1leKHhUt5AJa33bdfd4eDrPymFrZy9Ws+fb3DYVaJkY262E2Kfw8vj46gwm5drLW/PNO/91oK2Dup/gQtn2KMeaHtbTnnsF7YeuxYsJO6+LNMnz/bQLUuW6945g6rZ6RjW97PxYjiZD9Co++3aC5SJt2daO7wgzTrlLfhUtHkbR9wl63Bx54SsxO9b4jR24K9yZ2fewQpF07Cl5fN4NmhRGfdr5dn45N5W4UOa5I61PFkMB/5feLg3pcqgdbNXWO9WgT3r7LoE/xfDzzYDWowJuu5Svl9MwNWb+U//pBm8gzuPLlZ8nArYuEB/4TU2MlS7ZNsbZNjljwmhV+hxQLaUolQguxigTh1S3TeRZh2tGRDjLYvII/TB/eo46wrEBOpL91CA5c5LuFRMAC69JoXZKkQI41249ugO1VSELa2WCamcuQy6VwRun3GgU0BF6h55HN0qWGWAqacWibeu2jEPvcqZgWSaCNxMDXkSlsXKUGB6NbAhuzRhJaGY4Mr5JXzw6KtM/58sBDczZ52jt5FerzDTP9HepRR2RZ7lKBYTPI3jneHoSvXlE8XgZsqRB6BaqjSLWE6OngmDzSKdK+pbVy2Ma9gyt7FQEG5m2lAZvyBLUZ4H0fOXKO+KxVzBeLtWfOvqVmy4bsulAXVseq5uFsdlXA4kgi48WmBvKYkREzz172PTLb7toCib5EsIABUhWK3CS1G1306i13OyO12RnoeonM9a7F5NZJwbIyas1D9j/SQx2h51M3g6wwg4WGul9mAyOvsue8f317+fjSYDjXPdiO1daIYWUYAbk62ryTIm3Qrq9SO7EJMu99pCrHi70SxmZKBP+3cuZmTgXBVLhC15kiCnkOnanYjp3XAI/c1im0BMcNkKnBUcFKpGZldi0i0Fdj4w6xjj9mUrTYLLC5a1XihX7LrsLR9iwjF9P9o+xKTbvLx7He52L5g5tER8Gzr/0jpzxw/atFUrT4aFxePzUrIrRkctKsyFWoujGCd9Menmm/nTh4uLh6s8c2SRCNvQmpRuA5i0aW1QnnspBpWSt7DjJ+OTVMQqTr7abFYjXpKUBNvwBI1+9KWn/nQIv7wngUqHRMWVtYR8i9unE6FWsDOLrrVxyNNCDs+5celG7pfGKXT0Je3gD5/6UBd3WDHXUxy6iYxviTeS6DqiDZCWOazRwlqfhekmExOIIkPUZACYzjHPht+XRL2bUExw5w/BLI/1iGgDvJWLmYDZm8ToJuXbTObfoAv1J0QbYJWHdrrYniUSGRLzLVkGZ0Qvb82BWnBqMcyexe/dBNkScBmFF68KF0qvWh1iyF2J17vJxYQM0PPLL+xBVdkABmLFw4wKnvi8m6RvoUPFLIuRZR2cQIuTup3kIyUsHrqJ+hZMKOp142RW08KZUq01GVOKF6FDyA5H+MiQMNuMBibWc3VVsX41foxHK/348XSfs1WbUrNnRcbp/Qrr3WRjgif6Xmo959VAe7LYq7qHOlR4E867Sfs2A7xvh1sGcx3tIIShm7xvXS1jvEnZU+dwcpN0RUeGVNjGLGfSfx50Z/amKO+mEBNWKsdIT1r24ceEtdjeTce3nubQvACl4suh92Vbsbyblm891SyhCmg5iZ2WuxOdbppsM5n+SOUuubHro8NbIGeKFhnSiwmv0saGjR826JZaHB5cYidSsHerabN11Z68GIqFiL66bFpjjrLOAxJEN3Xfvqo9H/+yfRWyBNacbJtWA33OzeGJpJtuvA1Jqw1HZzmvxkYt2ra9mv66/y2qplGxzgqT1vFFA7/CdHfKdqP2tDYYzCeTgqfhZDKotYh1sqNUkO5e2L5jfd1Wkud30Zf9b+l3fv2WvmrpKvI09/+LV93fpy7by9v/2zao/wIkQ6uOvaWtq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19464" name="AutoShape 8" descr="data:image/png;base64,iVBORw0KGgoAAAANSUhEUgAAAVwAAACRCAMAAAC4yfDAAAAA4VBMVEX////wUDM9LQA5KAA0IQDwSyxgVT8vGgCPiHouGAArFADj4dzvQRu7t607KgDzfWtfUzb95+MmCwAiAAApEQDwSCfLyL83JgAyHwBXSioxHQDvRSL/+vnX1M7u7ekoDwD+9PLyb1ryaFL5vbXxXkX72NPvPhXzdWHxZEz08/DBvbT0hnXxWT7+7+31l4r6z8memIsAAACJgXJ1a1enopXd29X1j4D5xb73raNGNw+alIaxrKFGNgCBeWlvZU33qqAXAABKPB1xaVtENRT4t65WSSeIgGvvNgBlW0hWSjJMPRRSLkp6AAAPpklEQVR4nO2de3uayhbGFTEoKEkQRREvbVITbZPj9tI0WpuaNrtJv/8HOqAxArNmWDOAl5zz/rOf7odB8vN1zWWtGTKZBNS9+Hx9ff31wkniZvuSU5ud3UuSdH8yq/X3/TBbPeSb+Ww2m29mv+37UcQ1lFRZlzzlZDU3OxCfOFel7Eal030/jaC0ZXFNdi1dkVr7fiRPznU1u1Xzat/PIyRNyUlB6cYB0HU++Nlms9VjpOssw2xdutLeA6/zMcj2OOkWFIKtJMnjPT8Vydal+2HPD8WtPsRWkirtvT4VxPYIvTsognDtyT4fKtiXHa93FzII19pnXIB9e4R0T8jubNWl3e9vsEtne2SRwZF0EK5U3Nt4gRYTjtC7FsxWquwLLsu3x+bdQ4PL9u3auwcyPY+WRQkLBh3uv0+NNz3Nkn2cKN8eV2R4guHqOh3ui5x7k1JI9Gm6kb49qsjwCMeF3Am9ydL3fcjJwg0vKBx5ZJjYIFx5RG3R9n8dCcNFhYXjiQyaCcLt1KgtpmaKcDMZLN2j8O4JFBf0e3qDuZIqXGxk+Jj0B6ehlgrANenGzRTkVOHivZv8JyevWYdgq9IjbibzV08Zbgbr3WOIDKNOaDimslZt2hUpBbjdO98/3tWYYW7Xt3j1uj1kXRxco0wIrnP9x0/3XfVq7ZllKLJsybJi2AX2OvnYSh6uc5nP9i78/+c9RQZ3gFWeLcaLQnkacV07mLlIBK5z7VUnlALefU+RAa1J8nCdyzVIIe++J7qOricNt7vyraeSny56vPt+6A5Ds+X4cP1rjL1326thpIVnHLHhOl/yPlLByHCFo3v9PuiSBSRx4W5jwlqldzxmiNAzkSqOCdcJsSV6tWaz1OuVmuGr3l9k6J/Uw2xjwu1ektSCvdrt3fnNzfnd5zzTw8cfGWo6UOIQC244JkDe3Vx6WwIufS/ebY3DKxBruKwlnghBvqXSzXzKs2LDEcfd6aRhUNLEsi9budHfqGneSrBvPZVAujcs66ZI1+lrrVqtXC7Xaq1pH50UrzG0qdDtl4c/fhVtuC7Hk54jhCrvpbOlepcdGdKg25ovnr+rhqmqRaWoqmanIjceCwNElWLfa0SR8fJ6kfbTpmXfqTIRcLtfWL/y3m+ozUOTSTfhXk2bnxiqIudCf71uyWrHoOqfV/AaXD260lv2VzM4yeLgsnxL9a7DhJusdwfPRaLiHiPjFS6Y4NkNXFpf9qbmA9TsNqLSKTG65XuTVoqEhDvfm3Mj2Wab51A7dtRNLDK0gjtwhOAW4NLc9OFGxQQPE9jwJqpdIt6ddUTiQQjuguH8NOGy+7K1voAtnS+RX0ps7/bP4Fp7pDZwG4wvKEW40THB1aUg3Njebf9i/J4R2sAlVwq2Sg8uim02D7aNDAux6bYlwY5so1e4/QrjmtTgYmKCq+YN1DiqQ1vTvRSn6yxjst3AbcFVYmulBRfnWxfuHdT6GwZuHO8uWL9mlF7hDn7K9AFHSnCRvnXDAriRuovM/Ij2amWy+IhPur7ZwNcqWCaN7xbuP5WNwEgvV0j9Q4N7g/Stq94n6AbYClMxuo5Cc1tOthVFsSm03Blx3VZUs2NLy1/bdYfaQlfBKAMVP0PjYq71XGxM8JSHqxijt0ys6QpFhhlcq5wrdhqFSblcnhSeDIC/3hiPhpPyoKW1Q4tm/cEzNFGD4JaBASAPXHRMWPP5DN4Em3EX6NXaIFu9c1Le3qs/XxK49BfGTUeAI1OAyxETVmp+BW+DjAx5/sgwgVxm6eFq2iGxJGP/S7/pFICWPFw+367ofgQXGFKLu/dARLUa5NptjRjDGvRyZmjpMXG4N9xsXff1bqFbISNDnjMyTIFFwtwSyjyUw1fmGtS77gIuT1/m4/M2IDsP5IRxvRpnZIC23qhwworYjd4Z0O66A7jdrAhbP9w/ItXRXN4dk8MmeQFf2sZbN324IjEhBLdUEqCbv+5iHm8tnQy5Ji3TSnwRKm1onzpc/r4MgBus0ku+V2uTSy056hirHEZWp23TTRvujVhMCMMVqt/Nf8HSrZH9Gf2P08Io9O+0K9OFyzu+pcIV8i46MgDn0Shl2sUOgYy2yz9duMIxgYQboouNuzjvEr90N5DSh6/E6hltsSpVuKJ9GQiXqD2vNkulZkQNZP6yG/GM67+OC+7fcO+nUgZjacKNxZaEG/Lu1e3Fp0933z6UmB7GRQYILn1dmji9RpnDF6YIV7wvo8CFq0XOb3vM22C8y+dc4mJ753Dj+RaES6nS+8T8FjHeBeDSOzRitLB7uHH6Mirc0H61jdjfI4IuMFqg18eSF+86LDhx2cJwKTWQN+y4CxdC+NQiUzz6knbxMzFVpoWQtOB+RQ2V+OGGdlRtdMGuMIXX3rfqA8lC2skIU/KL6Ox2KHbOrkmMAZfi3Y/MHwqclPMJOEqJNv89I8tpdjyJeIhtXCpcOMF2wfw24XyyT1CKUAE38C/IxUldotw1Jbgf4kZcOtwmWBvdZY7HKEU8Ww3AI1OAfmoEXEjt+1KCGxstHW4J/omzK8ngqtStHDBx3hmHfu+tBpRqo03QjhEuWOyUOWX+VijfyFZQotb9C3OF7aquUxsXofJF+jnkxwc33xWA24yCq8H1Nrps3D8WhvP5sDCW4SoPqU5fnEwH7lV6MbcHO5f9iVW4kU+Ug5pXJTW2otRlapWeSd3fkxLcb+kNxUr/AT+RyTYPl/z61RYtFaMbNy24N+nBrYLbUc6Zo4Um4g00czG6eo6+ZJzWDO0BVfApAheu6mcOrHH5njFcLRYh1hF3qS3c4FIFInCh8t0u81Z/orqztRoCRfsm6wzh9JYc49Klws1mSR8ylzLgpTRS/SU3XZVS3JA2XAd3kIoA3CoxmWWu22DZunR/MLY+QjLZ+/bTTPPE8y7Duc3QKtcdiy28jEbRrMKxL0KvMI8PTDlBGcu7DLjZqr8G0mGedYH37UpT8NRbUHWJ0ZetlG5qPY53WXCz+ebX106q++0L60O4fLsSVEwKyOosIo9fiAWXGc1XikGXCdc1by97env79brHHFFz+tbr1DDO1eXKGHFoRxy41o/o+4tHhgi43hXVKvN4FgG27e/RbHXZlAoa5m5x4NLTTD4JezcabqT+8LLVgnsoZcNUZOvtRAtdz1m2WpEL2PegxoErWZgPEfVufLiUVQi6psETZ+qjTGs+eny5l9WKYVSU3PJ5MaxxvCwuFlxG4YRPgnRjw+WOCdPgivnbu0ic/qs474eGC76XDvniNLHIEBduj9u3oWyESS0LwQoLF6hgdYV806qQd2PCbcZli+muI4SFC28D1om3BGsFKFSI0I0Hl9u3mh0a3yqoAQH7nki4fUoapDjbPoM2GL10OuB0W4Du9g1H7LVaUNx9WVsKpceKCbyIEwuXOnGRDWlcmM0Ki4ZqFN1flp4DP+eUl27z+o1PN8u79M7NNnMWGt/q9N1leKHhUt5AJa33bdfd4eDrPymFrZy9Ws+fb3DYVaJkY262E2Kfw8vj46gwm5drLW/PNO/91oK2Dup/gQtn2KMeaHtbTnnsF7YeuxYsJO6+LNMnz/bQLUuW6945g6rZ6RjW97PxYjiZD9Co++3aC5SJt2daO7wgzTrlLfhUtHkbR9wl63Bx54SsxO9b4jR24K9yZ2fewQpF07Cl5fN4NmhRGfdr5dn45N5W4UOa5I61PFkMB/5feLg3pcqgdbNXWO9WgT3r7LoE/xfDzzYDWowJuu5Svl9MwNWb+U//pBm8gzuPLlZ8nArYuEB/4TU2MlS7ZNsbZNjljwmhV+hxQLaUolQguxigTh1S3TeRZh2tGRDjLYvII/TB/eo46wrEBOpL91CA5c5LuFRMAC69JoXZKkQI41249ugO1VSELa2WCamcuQy6VwRun3GgU0BF6h55HN0qWGWAqacWibeu2jEPvcqZgWSaCNxMDXkSlsXKUGB6NbAhuzRhJaGY4Mr5JXzw6KtM/58sBDczZ52jt5FerzDTP9HepRR2RZ7lKBYTPI3jneHoSvXlE8XgZsqRB6BaqjSLWE6OngmDzSKdK+pbVy2Ma9gyt7FQEG5m2lAZvyBLUZ4H0fOXKO+KxVzBeLtWfOvqVmy4bsulAXVseq5uFsdlXA4kgi48WmBvKYkREzz172PTLb7toCib5EsIABUhWK3CS1G1306i13OyO12RnoeonM9a7F5NZJwbIyas1D9j/SQx2h51M3g6wwg4WGul9mAyOvsue8f317+fjSYDjXPdiO1daIYWUYAbk62ryTIm3Qrq9SO7EJMu99pCrHi70SxmZKBP+3cuZmTgXBVLhC15kiCnkOnanYjp3XAI/c1im0BMcNkKnBUcFKpGZldi0i0Fdj4w6xjj9mUrTYLLC5a1XihX7LrsLR9iwjF9P9o+xKTbvLx7He52L5g5tER8Gzr/0jpzxw/atFUrT4aFxePzUrIrRkctKsyFWoujGCd9Menmm/nTh4uLh6s8c2SRCNvQmpRuA5i0aW1QnnspBpWSt7DjJ+OTVMQqTr7abFYjXpKUBNvwBI1+9KWn/nQIv7wngUqHRMWVtYR8i9unE6FWsDOLrrVxyNNCDs+5celG7pfGKXT0Je3gD5/6UBd3WDHXUxy6iYxviTeS6DqiDZCWOazRwlqfhekmExOIIkPUZACYzjHPht+XRL2bUExw5w/BLI/1iGgDvJWLmYDZm8ToJuXbTObfoAv1J0QbYJWHdrrYniUSGRLzLVkGZ0Qvb82BWnBqMcyexe/dBNkScBmFF68KF0qvWh1iyF2J17vJxYQM0PPLL+xBVdkABmLFw4wKnvi8m6RvoUPFLIuRZR2cQIuTup3kIyUsHrqJ+hZMKOp142RW08KZUq01GVOKF6FDyA5H+MiQMNuMBibWc3VVsX41foxHK/348XSfs1WbUrNnRcbp/Qrr3WRjgif6Xmo959VAe7LYq7qHOlR4E867Sfs2A7xvh1sGcx3tIIShm7xvXS1jvEnZU+dwcpN0RUeGVNjGLGfSfx50Z/amKO+mEBNWKsdIT1r24ceEtdjeTce3nubQvACl4suh92Vbsbyblm891SyhCmg5iZ2WuxOdbppsM5n+SOUuubHro8NbIGeKFhnSiwmv0saGjR826JZaHB5cYidSsHerabN11Z68GIqFiL66bFpjjrLOAxJEN3Xfvqo9H/+yfRWyBNacbJtWA33OzeGJpJtuvA1Jqw1HZzmvxkYt2ra9mv66/y2qplGxzgqT1vFFA7/CdHfKdqP2tDYYzCeTgqfhZDKotYh1sqNUkO5e2L5jfd1Wkud30Zf9b+l3fv2WvmrpKvI09/+LV93fpy7by9v/2zao/wIkQ6uOvaWtq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19466" name="AutoShape 10" descr="data:image/png;base64,iVBORw0KGgoAAAANSUhEUgAAAVwAAACRCAMAAAC4yfDAAAAA4VBMVEX////wUDM9LQA5KAA0IQDwSyxgVT8vGgCPiHouGAArFADj4dzvQRu7t607KgDzfWtfUzb95+MmCwAiAAApEQDwSCfLyL83JgAyHwBXSioxHQDvRSL/+vnX1M7u7ekoDwD+9PLyb1ryaFL5vbXxXkX72NPvPhXzdWHxZEz08/DBvbT0hnXxWT7+7+31l4r6z8memIsAAACJgXJ1a1enopXd29X1j4D5xb73raNGNw+alIaxrKFGNgCBeWlvZU33qqAXAABKPB1xaVtENRT4t65WSSeIgGvvNgBlW0hWSjJMPRRSLkp6AAAPpklEQVR4nO2de3uayhbGFTEoKEkQRREvbVITbZPj9tI0WpuaNrtJv/8HOqAxArNmWDOAl5zz/rOf7odB8vN1zWWtGTKZBNS9+Hx9ff31wkniZvuSU5ud3UuSdH8yq/X3/TBbPeSb+Ww2m29mv+37UcQ1lFRZlzzlZDU3OxCfOFel7Eal030/jaC0ZXFNdi1dkVr7fiRPznU1u1Xzat/PIyRNyUlB6cYB0HU++Nlms9VjpOssw2xdutLeA6/zMcj2OOkWFIKtJMnjPT8Vydal+2HPD8WtPsRWkirtvT4VxPYIvTsognDtyT4fKtiXHa93FzII19pnXIB9e4R0T8jubNWl3e9vsEtne2SRwZF0EK5U3Nt4gRYTjtC7FsxWquwLLsu3x+bdQ4PL9u3auwcyPY+WRQkLBh3uv0+NNz3Nkn2cKN8eV2R4guHqOh3ui5x7k1JI9Gm6kb49qsjwCMeF3Am9ydL3fcjJwg0vKBx5ZJjYIFx5RG3R9n8dCcNFhYXjiQyaCcLt1KgtpmaKcDMZLN2j8O4JFBf0e3qDuZIqXGxk+Jj0B6ehlgrANenGzRTkVOHivZv8JyevWYdgq9IjbibzV08Zbgbr3WOIDKNOaDimslZt2hUpBbjdO98/3tWYYW7Xt3j1uj1kXRxco0wIrnP9x0/3XfVq7ZllKLJsybJi2AX2OvnYSh6uc5nP9i78/+c9RQZ3gFWeLcaLQnkacV07mLlIBK5z7VUnlALefU+RAa1J8nCdyzVIIe++J7qOricNt7vyraeSny56vPt+6A5Ds+X4cP1rjL1326thpIVnHLHhOl/yPlLByHCFo3v9PuiSBSRx4W5jwlqldzxmiNAzkSqOCdcJsSV6tWaz1OuVmuGr3l9k6J/Uw2xjwu1ektSCvdrt3fnNzfnd5zzTw8cfGWo6UOIQC244JkDe3Vx6WwIufS/ebY3DKxBruKwlnghBvqXSzXzKs2LDEcfd6aRhUNLEsi9budHfqGneSrBvPZVAujcs66ZI1+lrrVqtXC7Xaq1pH50UrzG0qdDtl4c/fhVtuC7Hk54jhCrvpbOlepcdGdKg25ovnr+rhqmqRaWoqmanIjceCwNElWLfa0SR8fJ6kfbTpmXfqTIRcLtfWL/y3m+ozUOTSTfhXk2bnxiqIudCf71uyWrHoOqfV/AaXD260lv2VzM4yeLgsnxL9a7DhJusdwfPRaLiHiPjFS6Y4NkNXFpf9qbmA9TsNqLSKTG65XuTVoqEhDvfm3Mj2Wab51A7dtRNLDK0gjtwhOAW4NLc9OFGxQQPE9jwJqpdIt6ddUTiQQjuguH8NOGy+7K1voAtnS+RX0ps7/bP4Fp7pDZwG4wvKEW40THB1aUg3Njebf9i/J4R2sAlVwq2Sg8uim02D7aNDAux6bYlwY5so1e4/QrjmtTgYmKCq+YN1DiqQ1vTvRSn6yxjst3AbcFVYmulBRfnWxfuHdT6GwZuHO8uWL9mlF7hDn7K9AFHSnCRvnXDAriRuovM/Ij2amWy+IhPur7ZwNcqWCaN7xbuP5WNwEgvV0j9Q4N7g/Stq94n6AbYClMxuo5Cc1tOthVFsSm03Blx3VZUs2NLy1/bdYfaQlfBKAMVP0PjYq71XGxM8JSHqxijt0ys6QpFhhlcq5wrdhqFSblcnhSeDIC/3hiPhpPyoKW1Q4tm/cEzNFGD4JaBASAPXHRMWPP5DN4Em3EX6NXaIFu9c1Le3qs/XxK49BfGTUeAI1OAyxETVmp+BW+DjAx5/sgwgVxm6eFq2iGxJGP/S7/pFICWPFw+367ofgQXGFKLu/dARLUa5NptjRjDGvRyZmjpMXG4N9xsXff1bqFbISNDnjMyTIFFwtwSyjyUw1fmGtS77gIuT1/m4/M2IDsP5IRxvRpnZIC23qhwworYjd4Z0O66A7jdrAhbP9w/ItXRXN4dk8MmeQFf2sZbN324IjEhBLdUEqCbv+5iHm8tnQy5Ji3TSnwRKm1onzpc/r4MgBus0ku+V2uTSy056hirHEZWp23TTRvujVhMCMMVqt/Nf8HSrZH9Gf2P08Io9O+0K9OFyzu+pcIV8i46MgDn0Shl2sUOgYy2yz9duMIxgYQboouNuzjvEr90N5DSh6/E6hltsSpVuKJ9GQiXqD2vNkulZkQNZP6yG/GM67+OC+7fcO+nUgZjacKNxZaEG/Lu1e3Fp0933z6UmB7GRQYILn1dmji9RpnDF6YIV7wvo8CFq0XOb3vM22C8y+dc4mJ753Dj+RaES6nS+8T8FjHeBeDSOzRitLB7uHH6Mirc0H61jdjfI4IuMFqg18eSF+86LDhx2cJwKTWQN+y4CxdC+NQiUzz6knbxMzFVpoWQtOB+RQ2V+OGGdlRtdMGuMIXX3rfqA8lC2skIU/KL6Ox2KHbOrkmMAZfi3Y/MHwqclPMJOEqJNv89I8tpdjyJeIhtXCpcOMF2wfw24XyyT1CKUAE38C/IxUldotw1Jbgf4kZcOtwmWBvdZY7HKEU8Ww3AI1OAfmoEXEjt+1KCGxstHW4J/omzK8ngqtStHDBx3hmHfu+tBpRqo03QjhEuWOyUOWX+VijfyFZQotb9C3OF7aquUxsXofJF+jnkxwc33xWA24yCq8H1Nrps3D8WhvP5sDCW4SoPqU5fnEwH7lV6MbcHO5f9iVW4kU+Ug5pXJTW2otRlapWeSd3fkxLcb+kNxUr/AT+RyTYPl/z61RYtFaMbNy24N+nBrYLbUc6Zo4Um4g00czG6eo6+ZJzWDO0BVfApAheu6mcOrHH5njFcLRYh1hF3qS3c4FIFInCh8t0u81Z/orqztRoCRfsm6wzh9JYc49Klws1mSR8ylzLgpTRS/SU3XZVS3JA2XAd3kIoA3CoxmWWu22DZunR/MLY+QjLZ+/bTTPPE8y7Duc3QKtcdiy28jEbRrMKxL0KvMI8PTDlBGcu7DLjZqr8G0mGedYH37UpT8NRbUHWJ0ZetlG5qPY53WXCz+ebX106q++0L60O4fLsSVEwKyOosIo9fiAWXGc1XikGXCdc1by97env79brHHFFz+tbr1DDO1eXKGHFoRxy41o/o+4tHhgi43hXVKvN4FgG27e/RbHXZlAoa5m5x4NLTTD4JezcabqT+8LLVgnsoZcNUZOvtRAtdz1m2WpEL2PegxoErWZgPEfVufLiUVQi6psETZ+qjTGs+eny5l9WKYVSU3PJ5MaxxvCwuFlxG4YRPgnRjw+WOCdPgivnbu0ic/qs474eGC76XDvniNLHIEBduj9u3oWyESS0LwQoLF6hgdYV806qQd2PCbcZli+muI4SFC28D1om3BGsFKFSI0I0Hl9u3mh0a3yqoAQH7nki4fUoapDjbPoM2GL10OuB0W4Du9g1H7LVaUNx9WVsKpceKCbyIEwuXOnGRDWlcmM0Ki4ZqFN1flp4DP+eUl27z+o1PN8u79M7NNnMWGt/q9N1leKHhUt5AJa33bdfd4eDrPymFrZy9Ws+fb3DYVaJkY262E2Kfw8vj46gwm5drLW/PNO/91oK2Dup/gQtn2KMeaHtbTnnsF7YeuxYsJO6+LNMnz/bQLUuW6945g6rZ6RjW97PxYjiZD9Co++3aC5SJt2daO7wgzTrlLfhUtHkbR9wl63Bx54SsxO9b4jR24K9yZ2fewQpF07Cl5fN4NmhRGfdr5dn45N5W4UOa5I61PFkMB/5feLg3pcqgdbNXWO9WgT3r7LoE/xfDzzYDWowJuu5Svl9MwNWb+U//pBm8gzuPLlZ8nArYuEB/4TU2MlS7ZNsbZNjljwmhV+hxQLaUolQguxigTh1S3TeRZh2tGRDjLYvII/TB/eo46wrEBOpL91CA5c5LuFRMAC69JoXZKkQI41249ugO1VSELa2WCamcuQy6VwRun3GgU0BF6h55HN0qWGWAqacWibeu2jEPvcqZgWSaCNxMDXkSlsXKUGB6NbAhuzRhJaGY4Mr5JXzw6KtM/58sBDczZ52jt5FerzDTP9HepRR2RZ7lKBYTPI3jneHoSvXlE8XgZsqRB6BaqjSLWE6OngmDzSKdK+pbVy2Ma9gyt7FQEG5m2lAZvyBLUZ4H0fOXKO+KxVzBeLtWfOvqVmy4bsulAXVseq5uFsdlXA4kgi48WmBvKYkREzz172PTLb7toCib5EsIABUhWK3CS1G1306i13OyO12RnoeonM9a7F5NZJwbIyas1D9j/SQx2h51M3g6wwg4WGul9mAyOvsue8f317+fjSYDjXPdiO1daIYWUYAbk62ryTIm3Qrq9SO7EJMu99pCrHi70SxmZKBP+3cuZmTgXBVLhC15kiCnkOnanYjp3XAI/c1im0BMcNkKnBUcFKpGZldi0i0Fdj4w6xjj9mUrTYLLC5a1XihX7LrsLR9iwjF9P9o+xKTbvLx7He52L5g5tER8Gzr/0jpzxw/atFUrT4aFxePzUrIrRkctKsyFWoujGCd9Menmm/nTh4uLh6s8c2SRCNvQmpRuA5i0aW1QnnspBpWSt7DjJ+OTVMQqTr7abFYjXpKUBNvwBI1+9KWn/nQIv7wngUqHRMWVtYR8i9unE6FWsDOLrrVxyNNCDs+5celG7pfGKXT0Je3gD5/6UBd3WDHXUxy6iYxviTeS6DqiDZCWOazRwlqfhekmExOIIkPUZACYzjHPht+XRL2bUExw5w/BLI/1iGgDvJWLmYDZm8ToJuXbTObfoAv1J0QbYJWHdrrYniUSGRLzLVkGZ0Qvb82BWnBqMcyexe/dBNkScBmFF68KF0qvWh1iyF2J17vJxYQM0PPLL+xBVdkABmLFw4wKnvi8m6RvoUPFLIuRZR2cQIuTup3kIyUsHrqJ+hZMKOp142RW08KZUq01GVOKF6FDyA5H+MiQMNuMBibWc3VVsX41foxHK/348XSfs1WbUrNnRcbp/Qrr3WRjgif6Xmo959VAe7LYq7qHOlR4E867Sfs2A7xvh1sGcx3tIIShm7xvXS1jvEnZU+dwcpN0RUeGVNjGLGfSfx50Z/amKO+mEBNWKsdIT1r24ceEtdjeTce3nubQvACl4suh92Vbsbyblm891SyhCmg5iZ2WuxOdbppsM5n+SOUuubHro8NbIGeKFhnSiwmv0saGjR826JZaHB5cYidSsHerabN11Z68GIqFiL66bFpjjrLOAxJEN3Xfvqo9H/+yfRWyBNacbJtWA33OzeGJpJtuvA1Jqw1HZzmvxkYt2ra9mv66/y2qplGxzgqT1vFFA7/CdHfKdqP2tDYYzCeTgqfhZDKotYh1sqNUkO5e2L5jfd1Wkud30Zf9b+l3fv2WvmrpKvI09/+LV93fpy7by9v/2zao/wIkQ6uOvaWtq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24578" name="Picture 2" descr="http://i1.cpcache.com/product/425566606/blue_faced_math_wall_clock.jpg?height=460&amp;width=460&amp;qv=9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1643050"/>
            <a:ext cx="3714776" cy="3714777"/>
          </a:xfrm>
          <a:prstGeom prst="rect">
            <a:avLst/>
          </a:prstGeom>
          <a:noFill/>
        </p:spPr>
      </p:pic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714348" y="390525"/>
            <a:ext cx="7929618" cy="1038211"/>
          </a:xfrm>
          <a:prstGeom prst="rect">
            <a:avLst/>
          </a:prstGeom>
          <a:noFill/>
          <a:ln w="18360" cap="flat">
            <a:noFill/>
            <a:bevel/>
            <a:headEnd/>
            <a:tailEnd/>
          </a:ln>
        </p:spPr>
        <p:txBody>
          <a:bodyPr vert="horz" lIns="9360" tIns="97056" rIns="9360" bIns="93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b="1" dirty="0" smtClean="0">
                <a:solidFill>
                  <a:srgbClr val="8CC640"/>
                </a:solidFill>
              </a:rPr>
              <a:t>Čas za diskusijo in vprašanja</a:t>
            </a:r>
            <a:endParaRPr lang="sl-SI" altLang="sl-SI" sz="2800" b="1" dirty="0">
              <a:solidFill>
                <a:srgbClr val="8CC64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3368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</TotalTime>
  <Words>216</Words>
  <Application>Microsoft Office PowerPoint</Application>
  <PresentationFormat>Diaprojekcija na zaslonu (4:3)</PresentationFormat>
  <Paragraphs>48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12</vt:i4>
      </vt:variant>
    </vt:vector>
  </HeadingPairs>
  <TitlesOfParts>
    <vt:vector size="13" baseType="lpstr">
      <vt:lpstr>Office Theme</vt:lpstr>
      <vt:lpstr>Diapozitiv 1</vt:lpstr>
      <vt:lpstr>Diapozitiv 2</vt:lpstr>
      <vt:lpstr>Diapozitiv 3</vt:lpstr>
      <vt:lpstr>Diapozitiv 4</vt:lpstr>
      <vt:lpstr>Diapozitiv 5</vt:lpstr>
      <vt:lpstr>Diapozitiv 6</vt:lpstr>
      <vt:lpstr>Diapozitiv 7</vt:lpstr>
      <vt:lpstr>Diapozitiv 8</vt:lpstr>
      <vt:lpstr>Diapozitiv 9</vt:lpstr>
      <vt:lpstr>Diapozitiv 10</vt:lpstr>
      <vt:lpstr>Diapozitiv 11</vt:lpstr>
      <vt:lpstr>Diapozitiv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Piksl</dc:creator>
  <cp:lastModifiedBy>Mama</cp:lastModifiedBy>
  <cp:revision>13</cp:revision>
  <dcterms:created xsi:type="dcterms:W3CDTF">2013-12-17T09:45:52Z</dcterms:created>
  <dcterms:modified xsi:type="dcterms:W3CDTF">2014-09-18T07:49:01Z</dcterms:modified>
</cp:coreProperties>
</file>